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notesSlides/notesSlide2.xml" ContentType="application/vnd.openxmlformats-officedocument.presentationml.notesSlide+xml"/>
  <Override PartName="/ppt/ink/inkAction2.xml" ContentType="application/vnd.ms-office.inkAction+xml"/>
  <Override PartName="/ppt/ink/inkAction3.xml" ContentType="application/vnd.ms-office.inkAction+xml"/>
  <Override PartName="/ppt/notesSlides/notesSlide3.xml" ContentType="application/vnd.openxmlformats-officedocument.presentationml.notesSlide+xml"/>
  <Override PartName="/ppt/ink/inkAction4.xml" ContentType="application/vnd.ms-office.inkAction+xml"/>
  <Override PartName="/ppt/notesSlides/notesSlide4.xml" ContentType="application/vnd.openxmlformats-officedocument.presentationml.notesSlide+xml"/>
  <Override PartName="/ppt/ink/inkAction5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3" r:id="rId3"/>
    <p:sldId id="262" r:id="rId4"/>
    <p:sldId id="257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112" autoAdjust="0"/>
  </p:normalViewPr>
  <p:slideViewPr>
    <p:cSldViewPr snapToGrid="0">
      <p:cViewPr varScale="1">
        <p:scale>
          <a:sx n="70" d="100"/>
          <a:sy n="70" d="100"/>
        </p:scale>
        <p:origin x="116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59:57.302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25200">
    <iact:property name="dataType"/>
    <iact:actionData xml:id="d0">
      <inkml:trace xmlns:inkml="http://www.w3.org/2003/InkML" xml:id="stk0" contextRef="#ctx0" brushRef="#br0">14627 9893 0,'24'0'129,"-1"0"-126,48 0 1,22 0-1,-46 0 1,24 0 8,116 0-9,-70 0-1,165 0 11,-189 0-11,1 0 7,0 0-8,0 0 1,0 0 1,-1 0 1,-46 0 2,47 0-4,-24 0 3,-23 0 2,24 0-4,46 0 13,-47 0-14,-47 0 2,1 0-2,23 0 69,-24 0-66,1 0 2,-1 0-2,24 0-1,23 0 3,-23 0-5,24 0 1,-25 0 1,1 0 1,24 0-2,-24 0 1,23 0 0,0 0 3,-23 0-5,23 0 0,1 0 3,-24 0-1,23 0-1,-23 0 2,0 0 4,0 0-6,-1 0-1,72 0 10,-71 0-10,-24 0 1,24 0 6,0 0-8,0 0 2,23 0 0,0 0 5,1 0-5,140 0 13,-94 0-14,-23 0-1,-1 0 1,-46 0 4,47 0-2,-24 0-1,-23 0 1,24 0 5,-48 0-7,24 0-1,0 0 2,-24 0 6,1 0-7,-1 0 0,1 0 14,-1 0 2,0 0-7,1 0-4,-1 0 7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59:57.302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3246">
    <iact:property name="dataType"/>
    <iact:actionData xml:id="d0">
      <inkml:trace xmlns:inkml="http://www.w3.org/2003/InkML" xml:id="stk0" contextRef="#ctx0" brushRef="#br0">11838 2016 0,'-24'23'61,"24"1"-56,-23 23-2,0-24 6,23 1-6,-24-24 3,1 23 2,23 1-5,-24-1-1,-23 24 11,24 0-12,-1 0 2,1 0 2,0-47-2,-1 46 1,1 1 6,-1-23-7,1-1 0,-1 24 5,-23 0-6,1 0 1,22-24 1,1 24 5,-1 0-4,1 0-1,-1 0 0,-23 47 8,24-71-5,0 1-5,23-1 11,-24 0-7,24 1 1,-47 23 10,24-24-8,-1-23-2,24 24-5,-23-1 0,0 1 11,-1-1-11,1 0 2,-1-23 5,1 47-5,-1-23-3,-46 23 11,47-24-10,-1 1 11,1-1-12,23 0 1,-24 1 11,1-1-12,-1-23 10,24 47 6,0-23-15,-23-24 3,23 23 2,-24 1-5,1-1 5,23 0-3,0 1 0,-23-1 0,-1 24 0,1-23 4,-1-1-5,24 1 10,-23-24-12,23 23 14,0 0-13,0 1-1,-24-24 12,1 47 5,-1-47-16,24 23 1,0 1 10,-23-1 13</inkml:trace>
    </iact:actionData>
  </iact:action>
  <iact:action type="add" startTime="4160">
    <iact:property name="dataType"/>
    <iact:actionData xml:id="d1">
      <inkml:trace xmlns:inkml="http://www.w3.org/2003/InkML" xml:id="stk1" contextRef="#ctx0" brushRef="#br0">10150 3329 0,'0'23'43,"0"1"-32,0 23-10,0 0 3,0-24 5,0 24-5,0-24-3,0 95 12,0-48-10,0-47 0,0 48 6,-23-24-6,23-24-2,0 24 2,0-24 3,0 24-3,-24 70 12,24-93-6,0-1-6,0 1 0,0-1 2,0 1 7,-23-1 9,23 1-2,0-1 175,23-23-191,47 0 2,-23 0 3,24 0-7,22 0 1,-46 0 2,24 0 4,22 0-6,165-23 14,-164 23-14,-47-24-1,23 1 3,1 23 0,-48 0-1,47-24 2,-23 1 2,-23 23-5,-1 0 0</inkml:trace>
    </iact:actionData>
  </iact:action>
  <iact:action type="add" startTime="6436">
    <iact:property name="dataType"/>
    <iact:actionData xml:id="d2">
      <inkml:trace xmlns:inkml="http://www.w3.org/2003/InkML" xml:id="stk2" contextRef="#ctx0" brushRef="#br0">23184 2297 0,'0'24'82,"0"23"-73,0 0-9,0 23 2,0 0 2,0 1 4,0-1-7,0-23 2,0 23 1,0 0 3,0-46-6,23 46 3,-23-46 2,0 23 0,0-1-4,0 1 0,0 0 2,24 0 4,-24-23-6,23 69 14,-23-69-15,0-1 1,24 24 1,-1 0 1,-23-24 0,23 24 0,-23 0 0,24 0 3,-24 23-4,23 24-1,1-47 2,-24 0 9,23 23-12,-23-46 1,0-1 6,24-23-3,-24 24-2,0-1 18</inkml:trace>
    </iact:actionData>
  </iact:action>
  <iact:action type="add" startTime="7105">
    <iact:property name="dataType"/>
    <iact:actionData xml:id="d3">
      <inkml:trace xmlns:inkml="http://www.w3.org/2003/InkML" xml:id="stk3" contextRef="#ctx0" brushRef="#br0">22481 3563 0,'0'47'43,"117"94"-31,-70-118-5,0 24-5,-24 0 2,47 0-2,-23 0 2,24 0 1,-1-24 0,-47 24-2,1-23 2,23-1-3,-24 24 2,24 0 0,0 0 2,0-24-4,-24 24 2,24 0 5,-24-24-8,24 1 2,-47-1 1,24 1-1,-1-24 2,-23 23-2,0 1 2,0-1 5,24-23 5,-1 0 72,1 0-83,-1 0-1,24-47 1,-24 24 5,24-1-8,0-23 3,23 0-2,-23 1 3,24-1 0,-1 0-1,-23 23-2,0-23 10,70-46-5,-70 46-3,23 23-4,-23-23 3,23-23 1,-23 23-2,24 0 5,22-70 7,-46 94-11,-23-24-2</inkml:trace>
    </iact:actionData>
  </iact:action>
  <iact:action type="add" startTime="12792">
    <iact:property name="dataType"/>
    <iact:actionData xml:id="d4">
      <inkml:trace xmlns:inkml="http://www.w3.org/2003/InkML" xml:id="stk4" contextRef="#ctx0" brushRef="#br0">15987 10667 0,'47'0'62,"70"0"-59,94 0 13,-140 0-15,-25 0 1,48 0 2,-24 0 5,24 0-8,-47 0 0,23 0 3,-23 0 3,24 0-6,-1 0 3,-23 0 5,23 0-1,1 0-7,-48 0 1,24 0 0,23 0 0,-46 0 2,46 0 0,-23 0 4,23 0-3,-23 0-4,70 0 14,-46 0-13,-25 0 0,-22 0 3,23 0-3,-24 0 5,24 0-6,23 0 6,-46 0-6,23 0 3,-24 0 1,24 0 2,0 0-5,-24 0 11,1 0-8</inkml:trace>
    </iact:actionData>
  </iact:action>
  <iact:action type="add" startTime="26748">
    <iact:property name="dataType"/>
    <iact:actionData xml:id="d5">
      <inkml:trace xmlns:inkml="http://www.w3.org/2003/InkML" xml:id="stk5" contextRef="#ctx0" brushRef="#br0">21191 6963 0,'24'0'233,"-1"0"-209,1 0 35,-1 23-56,0-23 3,1 0 10,-1 0 2,1 24 64,-1-24-71,-23 23 5,0 1-2,24 22 2,-1-22-8,-23-1 1,24-23 4,-24 24-12,23-1 3,0 1 8,-23-1 6,0 1 10</inkml:trace>
    </iact:actionData>
  </iact:action>
  <iact:action type="add" startTime="28996">
    <iact:property name="dataType"/>
    <iact:actionData xml:id="d6">
      <inkml:trace xmlns:inkml="http://www.w3.org/2003/InkML" xml:id="stk6" contextRef="#ctx0" brushRef="#br0">24028 8510 0,'23'0'65,"1"0"-61,23 0 1,46 0 13,-69 0-16,23 0 3,-24 24 5,0-24-3,1 0 0,-1 0-2,1 0 9,-1 23-12,-23 1 11,24-24-11,-1 0 2,1 0 4,-1 0 9,0 23-13,1-23 8,-1 0-8</inkml:trace>
    </iact:actionData>
  </iact:action>
  <iact:action type="add" startTime="32684">
    <iact:property name="dataType"/>
    <iact:actionData xml:id="d7">
      <inkml:trace xmlns:inkml="http://www.w3.org/2003/InkML" xml:id="stk7" contextRef="#ctx0" brushRef="#br0">28529 10620 0,'23'0'121,"24"0"-118,-24 0-1,118 0 16,-71 0-17,-46 0 0,46 0 4,0 0-2,-23 0 0,0 0 3,0 0 2,23 0-3,24 0-5,-47 0 2,23 0 4,-23 0-4,0 0 2,0 0 0,-23 0 4,22 0 7</inkml:trace>
    </iact:actionData>
  </iact:action>
  <iact:action type="add" startTime="43672">
    <iact:property name="dataType"/>
    <iact:actionData xml:id="d8">
      <inkml:trace xmlns:inkml="http://www.w3.org/2003/InkML" xml:id="stk8" contextRef="#ctx0" brushRef="#br0">28435 6846 0,'23'0'140,"1"0"-46,-1 0-82,-23-24 2,24 24-10,-1-23 8,-23-1-8,47-23 11,-24 47-13,1-23 6,-1 23 0,1 0 83,-1 0-89,-23-24 6,47 1 11,-24 23-12,1 0 49,-1-23-42,-23-1 3,24 1-10,-24-1 1,23 24-4,-23-23 8,0-1-7,0 1 4,0-1 9,0 1-15,-23 0 38,23-1-23,-24 24-12,1 0-3,-1-23 6,1 23 4,0 0-11,-1 0 11,1 0-11,-1 0 13,1 0-13,-1 0 11,1 0-10,-1 0 14,1 0-13,0 0 0,23 23 0,-24 1 0,1-24 0,-1 0 1,1 23 2,-1 0 7,24 1 3,0-1-8,-23 1 7,23-1 4,0 24-9,0 0-8,0 23 12,0-46-13,0 23 12,0-24-12,0 1 23,0-1-21,23-23 81,1 0-78,-1 0-3,1 0-1,-1 0 6,1 0 21,-1 0-11</inkml:trace>
    </iact:actionData>
  </iact:action>
  <iact:action type="add" startTime="45189">
    <iact:property name="dataType"/>
    <iact:actionData xml:id="d9">
      <inkml:trace xmlns:inkml="http://www.w3.org/2003/InkML" xml:id="stk9" contextRef="#ctx0" brushRef="#br0">28318 6541 0,'-24'0'101,"1"0"-97,-1 0-1,1 0 1,-1 0 0,1 0 4,0 0 0,-1 0-6,1 0 0,-1 0 3,24 23 4,-23-23-7,-1 24-1,1-24 12,-1 0 88,1 23-93,0 1-2,-1-24 8,1 0 29,-1 23-42,1-23 2,-1 23 9,1 1-10,-1-24 5,1 23 54,0 1-54,-1-1 12,1-23-15,23 24 5</inkml:trace>
    </iact:actionData>
  </iact:action>
  <iact:action type="add" startTime="46120">
    <iact:property name="dataType"/>
    <iact:actionData xml:id="d10">
      <inkml:trace xmlns:inkml="http://www.w3.org/2003/InkML" xml:id="stk10" contextRef="#ctx0" brushRef="#br0">27755 6424 0,'0'46'54,"-23"-22"-44,23-1-5,-24 24 2,1 0 9,23-23-14,-24-1 1,1 0 8,23 1 7,-24-1-14,24 1 8,0-1 0,0 1 179,24-24-175,-1 0-9,1 0 53,-1 23-53,1 1 12,-1-1-17,-23 0 1,23-23 8,1 0-9,-1 0 12</inkml:trace>
    </iact:actionData>
  </iact:action>
  <iact:action type="add" startTime="47823">
    <iact:property name="dataType"/>
    <iact:actionData xml:id="d11">
      <inkml:trace xmlns:inkml="http://www.w3.org/2003/InkML" xml:id="stk11" contextRef="#ctx0" brushRef="#br0">28857 6799 0,'23'23'66,"1"1"-64,-24-1 0,23 24 4,1 0-3,-1-47 1,0 47 7,-23-24-7,24 1-3,-1-1 6,24 47 6,-23-46-12,-1-1 22,1 1-22,-1-24 12,-23 23-11,23 1 4,1-1 6,-24 0-2,23 1-8,1-24 2,-1 23 6,1-23 0,-1 0-4,-23 24-4,24-24 1,-1 23 11,-23 1-2,70-1 4,-70 1-8,24-1 0,-1-23-7,1 23 4,-1 1 6,24 23 5,-24-24-15,1-23 10,-1 24-9,-23-1 1,24-23 2,-1 24 2,1-1-4,-24 0 0,23-23 0,24 0 4,-24 24-5,1-1 0,-1 1 3,1-1 6,-1 1-7,1-1 10,-1 1-11,0-1 5,1-23 9,-1 23-5,-23 1 20,0-1 4,24 1-22,-1-24 0,-23 23-2,0 1-8,0-1 25</inkml:trace>
    </iact:actionData>
  </iact:action>
  <iact:action type="add" startTime="48968">
    <iact:property name="dataType"/>
    <iact:actionData xml:id="d12">
      <inkml:trace xmlns:inkml="http://www.w3.org/2003/InkML" xml:id="stk12" contextRef="#ctx0" brushRef="#br0">29865 7994 0,'47'0'59,"-24"0"-50,1 24-3,-1-24-1,0 0 3,1 0-7,-1 0 7,1 23 2,-24 1 4,0-1 5,0 1 185,23-24 88,1 0-286,-1 0 10,24 0-6,-24 0-3,1 0 1,-24-24 9,23 24-4,-23-23-11,0-1 202,0 1-167,0-1-28,0 1 10</inkml:trace>
    </iact:actionData>
  </iact:action>
  <iact:action type="add" startTime="58136">
    <iact:property name="dataType"/>
    <iact:actionData xml:id="d13">
      <inkml:trace xmlns:inkml="http://www.w3.org/2003/InkML" xml:id="stk13" contextRef="#ctx0" brushRef="#br0">29841 7479 0,'24'0'234,"-1"0"-217,1 0-15,-1 0 11,1 0-10,-1 0 2,0 0 7,1 0-4</inkml:trace>
    </iact:actionData>
  </iact:action>
  <iact:action type="add" startTime="67261">
    <iact:property name="dataType"/>
    <iact:actionData xml:id="d14">
      <inkml:trace xmlns:inkml="http://www.w3.org/2003/InkML" xml:id="stk14" contextRef="#ctx0" brushRef="#br0">29630 5603 0,'0'47'46,"0"-24"-37,0 1-2,0-1-5,-23 1 5,23-1 0,0 1-5,-23 69 14,-1-69-14,24 23 7,0-24-1,0 1-5,0-1 4,0 0-5,0 1 9,-23-24-10,23 23 8,0 1 0,0-1-4,0 1 21,0-1-24,-24 1 19,24-1-14,-23 0-2,23 1 7,0-1 2,-24 1 4,24-1 0,-23 1-17,23-1 12,0 1-6,-24-1-2,24 24 12,-23-47-15,23 23 14,-23 1-15,23-1 2,0 1 11,0-1-12,-24-23 10,1 0-7,23 24 0,-24-1 15,24 0-17,0 1 0,-23-1 2,-1 1 15,24-1-18,-23 1 12,-1-1-11,24 1 2,0-1 2,0 0 0,-23-23-2,0 24-3,-1 46 17,24-46-17,-23-24-1,-1 23 6,24 1-4,-47 22 13,47-22-14,-23-1-1,23 1 16,0-1-14,-24-23 5,1 24-6,23 46 14,-23-47-11,-1 1 5,1-1-8,23 1 11,-24-1-9,1 1 3,23-1 2,0 1-1,-24-24 0,1 23 0,-1 0 9,1 1-16,0-1 6,23 1 4,0-1-7,-47 24 2,0 23 9,23-46-11,1-1-2,-1 1 13,24-1-13,0 1 11,-23-24-12,23 23 1,-23 1 1,-1-1 6,24 0-7,-23 1 13,23-1-8,-24 24 1,1-47 8,23 24-16,0-1 4,-24 1 23,24-1-21,-23 0 5,0 1 5,23-1-4,0 1-8,-24-24-2,1 70 12,-1-46-2,1-1 6,23 1-16,-24-1 5,24 0 3,0 1-5,-47-1 13,47 1-16,0-1 3,-23-23 7,23 24-8,-23-1 23,-1-23-12,24 24-13,-23-1 2,-1-23 5,24 23 0,0 1-4,-23-1 0,-1-23 9,1 24-8,-1-1 3,1 1 7,23-1-12,-23 1 5,-1-1-3,24 0 1,-47 1 9,47-1-14,-23-23 1,-1 0 2,1 24 0,23-1 0,-24 1-1,1-1 7,23 1-5,-23-24 5,-1 0 2,24 23-4,-23 0-3,-1 1 3,1-24 2,23 23-1,0 1-7,-24-1 12,1 1-10,23-1 4,-24 1-6,24-1 13,-23-23-11,0 0 4,23 23-7,0 1 11,-24-24-10,24 23 13,-23-23-11,23 24 7,-24-1 1,1 1-1,-1-1-5,1-23 13,0 24-12,23-1-5,-24 0 16,1 1-14,-1-1 8,1 1 0,-1-1-9,24 1 3,-47-1 9,47 1 31,-23-24-34,23 23-10,-23 0 11,-1-23 2,24 24-6,0-1-5,-23-23 8,-1 24 50</inkml:trace>
    </iact:actionData>
  </iact:action>
  <iact:action type="add" startTime="71144">
    <iact:property name="dataType"/>
    <iact:actionData xml:id="d15">
      <inkml:trace xmlns:inkml="http://www.w3.org/2003/InkML" xml:id="stk15" contextRef="#ctx0" brushRef="#br0">29443 5697 0,'-24'0'27,"1"0"30,0 0-55,23-24 14,-47 24-8,23 0-2,1-23-4,-1 23 2,1 0 0,-1 0 0,1-24 0,0 24 0,-1 0 5,-23-23-8,24 23 16,-1 0 0</inkml:trace>
    </iact:actionData>
  </iact:action>
  <iact:action type="add" startTime="71795">
    <iact:property name="dataType"/>
    <iact:actionData xml:id="d16">
      <inkml:trace xmlns:inkml="http://www.w3.org/2003/InkML" xml:id="stk16" contextRef="#ctx0" brushRef="#br0">29185 5322 0,'-47'0'43,"24"0"-42,-48 23 17,24 1-16,24-24 9,0 0-9,-24 23 13,23 0-13,-23-23 12,24 24-8,-1-1 4,1 1-7,0-24 12,23 23 139,0 1-137,0-1-3,0 1-13,23-1 4,0-23 2,1 47 10,-1-47-15,-23 23-1,0 1 3,24-24 4,-1 23-4,-23 1 7,0-1 3,71 24 3,-71-24-14,0 1 5,23-1 0,0-23-1,-23 24-2,24-1 3,-1-23 2,-23 24-6,24-24 8,-24 23-8</inkml:trace>
    </iact:actionData>
  </iact:action>
  <iact:action type="add" startTime="74693">
    <iact:property name="dataType"/>
    <iact:actionData xml:id="d17">
      <inkml:trace xmlns:inkml="http://www.w3.org/2003/InkML" xml:id="stk17" contextRef="#ctx0" brushRef="#br0">30310 6119 0,'24'0'73,"23"0"-64,-24 0-7,-23 23 3,23 1-2,1-24 4,-1 0-1,1 0 2,-1 0-4,1 0 12,-1 0-12,1 0 4,-1 0 1,0 0-1,-23 23 24,0 1 2,0-1-23,24-23-9,-1 0 10,1 23-4,-1-23-1,-23 24 10,47-24 0,-24 0-8</inkml:trace>
    </iact:actionData>
  </iact:action>
  <iact:action type="add" startTime="75649">
    <iact:property name="dataType"/>
    <iact:actionData xml:id="d18">
      <inkml:trace xmlns:inkml="http://www.w3.org/2003/InkML" xml:id="stk18" contextRef="#ctx0" brushRef="#br0">30592 5978 0,'23'0'18,"0"0"-15,1 0-2,46 70 13,-23-23-9,-24-47 3,-23 24-5,47-1-2,0 1 12,-47-1-11,24 24 15,-24-24 16,23 1-11,1-1-4,-1-23-11,-23 24 1,0-1 124,-23-23-124,-24 24-6,23-1 1,-93 24 10,94-47-10,-1 0 1,-23 23 106,0-23-105</inkml:trace>
    </iact:actionData>
  </iact:action>
  <iact:action type="add" startTime="88954">
    <iact:property name="dataType"/>
    <iact:actionData xml:id="d19">
      <inkml:trace xmlns:inkml="http://www.w3.org/2003/InkML" xml:id="stk19" contextRef="#ctx0" brushRef="#br0">18683 11159 0,'-23'0'42,"-1"0"-37,1 0 3,-24 47 9,23-47-13,1 24-2,-1 23 1,1-47 5,0 23-6,-1 1 0,1-1 6,-1 0-6,1 1 7,-1-1-3,24 1-2,-47-1-2,1 1 1,22 23 1,1-24 1,-24 0-2,23 1 2,1 23 1,-1-47-4,1 23 1,0 24 2,-1-47-1,-23 47-1,24 0 2,-1-24-2,1 1 2,-24 23-2,24-24 11,-24 24-14,23-24 7,1 1 1,-48 46 9,48-46-15,0-1 2,23 1 6,-24-24-7,1 46-2,-24 25 15,23-71-14,24 23 5,-23 1-6,23-1 4,-23-23-1,-1 24 4,24-1-6,-23-23 2,-1 23 2,1 1 12,-1-1-16,24 1 0,-23-1 1,-1 1 7,24-1-7,-23 1 2,23-1 1,0 0-5,-23-23 2,23 24 1,-24-1 3,1-23-5,23 24 1,-24-1 9,1 1-8,-1-1 9,1 1-10,-1-1 7,24 0-8,0 1 4,-23-24-3,23 23 4,-23 1 6,-24 46 7,23-46-16,24-1 1,-23-23-4,23 23 0,-24 1 6,24-1-4,-23 1 6,-1-1 4,1 1 5,23-1-17,-23-23 10,-1 70 7,24-23-1,-23-47-11,23 24 1,0-1-2,0 1 7,-24-24-11,24 23 55,0 1-36,0-1 15,0 24-28,0 0 18,0-24 5,0 1-24,0-1 41,0 1-37,0-1 4,0 0 4,0 1-7,0-1 10,0 1-10,0-1 7,-23 24-4,-1-47-13,24 24 1,-23-1 4,23 0-1,-47 48 10,47-48-8,-23 1-5,-1-1 7,24 1-6,0-1 0,-23-23 6,23 23-7,-47 24 12,23-23-13,1-24 1,23 23 12,0 1-10,-23-1 7,-1-23-10,24 24 1,-23-1 2,23 0 5,-24 1-3,1-24-4,23 23 6,-24 1-4,1-1 9,-1 1-11,24-1 0,-23 1 9,0-24-10,-1 47 15,1-24-14,-24 0 2,47 1 6,-47-1 0,23 1-3,24-1-6,-23 1 9,0-24-8,23 23 2,-24 1 3,1-24 11,-1 23-16,24 0 4,-23-23-3,23 24 7,-24-1-1,24 1 7,-23-24-14,-1 47 13,1-47-1,0 23 3,-1 24-15,1-47 1,-1 23 6,1 1-1,-1-24 1,1 23-6,23 1 0,-24-24 3,1 23-3,0-23 0,-1 24 1,1-1 3,-1 1-1,1-1 4,-1 0 75,1 1-79,23-1 13,-23-23-12,23 24 7,0-1-10</inkml:trace>
    </iact:actionData>
  </iact:action>
  <iact:action type="add" startTime="96019">
    <iact:property name="dataType"/>
    <iact:actionData xml:id="d20">
      <inkml:trace xmlns:inkml="http://www.w3.org/2003/InkML" xml:id="stk20" contextRef="#ctx0" brushRef="#br0">16409 13316 0,'0'24'187,"0"-1"-155,0 1-11,0-1-3,0 1 1,0-1-10,0 0 26,0 1 63,0-1-24,0 1-11,0-1-49,0 1 36,0-1-29,0 1 48,0-1-46,0 0 92,24-23-96,46 0-16,-47 0 3,1 24-1,-1-24-2,1 0 12,-1 0-1,0 0 11,1 0-14,-1 0 2,1 0 29,-1 0-22,1 0-15,-1 0 26,1-24-3,-1 1-16,0 0 5,-23-1-11,0 1 2,0-1 10,24 1-16,-24-1 7,0 1 4,0-1-4,0 1 4,0 0-11,0-24 13,0 23-4,0 1 7,0-1-13,0 1 25,-24-1-15,1 1-3,0 23 4,23-23-14,-24 23 20,1 0-13,-1 0 7,1 0-13,-1 0 24,1 0-24,-1 0 2,1 0 12,0 0-4,-1 0 2,1 0-12,-1 0 5,1 0 9,-1 0-14,1 0 15,0 0-12,-1 0 13,1 0 184,23 23-155,-24-23-36,24 23-8,0 1 1</inkml:trace>
    </iact:actionData>
  </iact:action>
  <iact:action type="add" startTime="107752">
    <iact:property name="dataType"/>
    <iact:actionData xml:id="d21">
      <inkml:trace xmlns:inkml="http://www.w3.org/2003/InkML" xml:id="stk21" contextRef="#ctx0" brushRef="#br0">17839 12449 0,'-23'0'57,"23"23"-42,-24 1-13,1-1 9,-1-23 8,1 0-13,-1 24 6,24-1 5,-23-23 11,23 24-25,-24-24 0,24 23 1,-23 24 18,0-47-20,23 23 2,-24-23 1,24 24 13,0-1-15,-23-23-1,23 24 8,-24-1-2,24 1 2,0-1 3,0 0-10,-23-23 13,23 24-12,-24-1 4,24 1 12,0-1-8,0 1 19,0-1-21,0 1-3,0-1 13,0 0 15,0 1-9,24-24 5,-1 0-30,1 0 2,-1 23 6,1-23-1,-1 0-3,0 0 3,1 0-6,-1 0 6,1 0-6,-1 0 2,1 0 2,-1 0 3,1 0 2,-1 0-10,0 0 2,1 0 3,70 0 12,-71 0-11,1 0 3,-1 0 4,0 0 2,1 0 88,-1 0-87,1-23 9,-24-1-13,0 1 3,0-24-1,23 24-2,-23-1 3,0 1-14,0-1-1,24 1 3,-24-1 5,0 1 0,0 0 2,0-1-7,0 1 8,0-1-9,0 1 7,0-1 5,0 1-12,0-1 23,0 1 6,0 0-8,0-1 31,0 1 0,0-1 5,-24 24-57,1 0 5,-1 0-5,1 0 5,23-23-3,-24 23 9,1 0-10,0 0 85,-1 0-71,1 0-3,-1 0 113,1 0-100</inkml:trace>
    </iact:actionData>
  </iact:action>
  <iact:action type="add" startTime="111730">
    <iact:property name="dataType"/>
    <iact:actionData xml:id="d22">
      <inkml:trace xmlns:inkml="http://www.w3.org/2003/InkML" xml:id="stk22" contextRef="#ctx0" brushRef="#br0">28857 10081 0,'-24'0'3,"-23"0"6,24 0-1,0 0-3,-1 0 0,1 23-2,-1-23 3,1 24 0,-1-24-4,1 0 2,-24 23 0,-70 24 2,23 0-3,24-23 1,-1-1 1,1 0-3,23 1 3,-23-1-2,23 1 5,24-24-7,-1 0 2,-23 0 3,24 23-4,-24 1 4,23-1-2,1-23 28,0 24-18,23-1 29,0 0-39,0 1 11,0-1-10,0 1 8,0 23-11,23-47 8,-23 23-7,47 1-1,-24-1 4,24 0 1,-23 1-3,-1-1 1,24-23-3,0 24 2,0-1 0,23 1 4,0-1-6,118 47 14,-118-46-13,1-24-1,-1 0-1,0 0 4,1 0-2,22 0 3,1 0-3,-47 0 2,47 0-2,70 0 12,-94 0-14,-46 0 1,23 0 2,-24 0 1,24 0-2,-24 0 1,1 0 13,-1 0-1,1 0 69,-1 0-77,1 0-5,-1-24 10,0 1 0,1 0 3,-1-1-13,1 24 5,-24-23-6,23-1 3,1 24 1,-24-23-5,0-1 4,0 1-1,23-1 6,-23 1-8,23 23 2,-23-47 1,24 0-3,-24 0 8,23 0-3,-23 24-4,0-24-2,24-23 11,-24 46-8,0 1 6,0-1-9,0-22 0,0 22 2,0 1 1,0-1 3,0 1-3,0-1 93,0 1-90,-94-1 8,47 24-13,-23-23 0,46-24 3,-46 47 5,23-23-8,0 23 5,24 0-2,-24 0-1,24 0-1,-1 0 10,1 0-9,-1 0 8,1 0 0,-1 0-10,1 0 12,-1 0 2,-22 0-14,22 0 3,1 0 3,-1 0-4,1 0 0,-1 0 5,1 23 7,-1-23 4,1 0-18,0 0-1,23 24 5,-24-24 0,1 23 5,-1-23 7,1 0-2,23 23 4,-24-23-11,24 24-6,-47-1 10,24-23 7,0 24-8,-24-24 4</inkml:trace>
    </iact:actionData>
  </iact:action>
  <iact:action type="add" startTime="129795">
    <iact:property name="dataType"/>
    <iact:actionData xml:id="d23">
      <inkml:trace xmlns:inkml="http://www.w3.org/2003/InkML" xml:id="stk23" contextRef="#ctx0" brushRef="#br0">22293 16364 0,'23'0'138,"1"0"-137,-1 0 3,24 0 0,-23 0 2,23 0-4,46 0 14,-69 0-15,23 0 3,-24 0 2,1 0-3,-1 0-2,0 0 7,1 0-2,-1 0-3,1 0 2,-1 0 2,1 0-6,23 0 14,-1 0-12,-22 0 2,-1 0 4,1 0-7,-1 0 2,1 0 1,-1 0 3,0 0 5,1 0 6,-1 0 23,1 0-40,-1 0 10,24 0 6,-23 0-15,-1 0-1,0 0 3,48 0 8,-48 0-7,1 0-2</inkml:trace>
    </iact:actionData>
  </iact:action>
  <iact:action type="add" startTime="131388">
    <iact:property name="dataType"/>
    <iact:actionData xml:id="d24">
      <inkml:trace xmlns:inkml="http://www.w3.org/2003/InkML" xml:id="stk24" contextRef="#ctx0" brushRef="#br0">22270 13363 0,'-24'0'3,"1"0"7,-1 24 13,1-24-18,-1 0 115,1 23-92,-1 1-27,1-1 7,23 0-5,-23-23 1,23 24 0,0-1 17,0 1-19,0 23 16,0-24-4,0 1-9,0-1 6,0 0 8,0 1-17,0-1 24,0 1-22,0-1 39,23-23-32,24 24-6,0-24-2,0 0 5,0 23-5,23-23-1,71 0 11,-95 0-11,1 0 2,-23 0 4,23 0-4,-24 0-3,1 0 78,-24-23-61,0-1-9,0 1-4,0-1-2,0 1 5,0-1-4,0-46 10,0 47-11,0-1 1,0-23 7,0 24-6</inkml:trace>
    </iact:actionData>
  </iact:action>
  <iact:action type="add" startTime="132494">
    <iact:property name="dataType"/>
    <iact:actionData xml:id="d25">
      <inkml:trace xmlns:inkml="http://www.w3.org/2003/InkML" xml:id="stk25" contextRef="#ctx0" brushRef="#br0">21473 12496 0,'23'0'20,"47"0"-17,1 0 4,140 0 11,-47 47-17,-24 0 1,-22-1 2,69 1 2,-70 0-4,47 24 2,-23-25 1,-24 1 3,71 47-6,-71-47 0,24 0 1,-48 0 2,-22-24-1,-1 24 0,-46-23 5,22 22-8,-22-46 0,-24 24 3,23-1 0,1-23 2,-1 24 3,-23 23-4,24-47-1,-1 23-2,24 24 12,0-47-8,-47 23-4,23 1 4,1-24-2,-1 23 5,24 24 8,-23-23-13,-1-1-3,0-23 11,1 24-12,-24-1 4,23 0-1,24-23 6,-47 24-4,24-1-2,-1-23 2,0 24-1,1-1 1,-1 1-2,24 46 4,-23-70-3,-1 47 3,1-24-3,-1-23-3,0 24 2,-23-1 2,24 1 0,23-1-3,-47 1 3,47-1-2,0 24 2,-47-24-1,46 1 0,1 23 3,-47-24 5,24 1 2,-1-24-6,-23 23 9,0 0-2</inkml:trace>
    </iact:actionData>
  </iact:action>
  <iact:action type="add" startTime="135513">
    <iact:property name="dataType"/>
    <iact:actionData xml:id="d26">
      <inkml:trace xmlns:inkml="http://www.w3.org/2003/InkML" xml:id="stk26" contextRef="#ctx0" brushRef="#br0">23817 14090 0,'-24'23'60,"1"-23"-58,-1 24 2,24-1 4,-46 1-7,22-1 1,24 1 2,-23-1 6,-1 24-8,1-24 2,-1 1-1,24-1 3,-23 1-4,23-1 2,-24 1 0,1-24 3,0 23-5,23 1 1,0-1 3,-47 24 9,47-24-9,-24-23-4,24 24 1,0-1 1,-23-23 18,23 24-21,-24-24 4,24 23 2,0 1 29,-23-1-23,23 1-4,0-1 16,-24-23-13</inkml:trace>
    </iact:actionData>
  </iact:action>
  <iact:action type="add" startTime="136060">
    <iact:property name="dataType"/>
    <iact:actionData xml:id="d27">
      <inkml:trace xmlns:inkml="http://www.w3.org/2003/InkML" xml:id="stk27" contextRef="#ctx0" brushRef="#br0">23184 14324 0,'0'24'12,"0"46"7,0-46-18,0-1 3,0 1-1,0 23 3,0-24 10,0 24-15,0-24 7,0 1-1,0-1-2,0 1 1,0-1-3,0 47 15,0-46-16,0-1 0,0 1 6,0-1-4,0 1 10,0-1-7,0 1 1,23-24 91,1 0-88,23 0-5,-1 0 3,1 0-6,24 0 10,-24 0-10,-24 0 0,47 0 5,-23 0-8,0 0 4,0 0 0,0 0 5,-24 0-8,1 0 1,-1 0 12</inkml:trace>
    </iact:actionData>
  </iact:action>
  <iact:action type="add" startTime="140607">
    <iact:property name="dataType"/>
    <iact:actionData xml:id="d28">
      <inkml:trace xmlns:inkml="http://www.w3.org/2003/InkML" xml:id="stk28" contextRef="#ctx0" brushRef="#br0">22457 11839 0,'0'-23'92,"0"-47"-89,47-1 1,23-23 2,1 24-4,-1-24 2,0 24 0,1 0 4,-1 23-6,-47 23 0,24-23 1</inkml:trace>
    </iact:actionData>
  </iact:action>
  <iact:action type="add" startTime="141277">
    <iact:property name="dataType"/>
    <iact:actionData xml:id="d29">
      <inkml:trace xmlns:inkml="http://www.w3.org/2003/InkML" xml:id="stk29" contextRef="#ctx0" brushRef="#br0">22809 11089 0,'23'0'59,"1"0"-56,140 0 14,-141 0-15,24 0 1,-24 0 4,1 0-5,-1 0 16,1 0-13,-1 0 159,1 0-155,-24 24 105,0-1-109,0 0 0,0 1 4,0 23-2,0-24 4,0 1-7,-24-24 5,1 70 6,-1-47-13,24 1 4</inkml:trace>
    </iact:actionData>
  </iact:action>
  <iact:action type="add" startTime="151599">
    <iact:property name="dataType"/>
    <iact:actionData xml:id="d30">
      <inkml:trace xmlns:inkml="http://www.w3.org/2003/InkML" xml:id="stk30" contextRef="#ctx0" brushRef="#br0">27966 16411 0,'23'0'129,"1"0"-125,-1 0-2,48 0 10,-48 0-11,24 0 4,-24 0 0,1 0-2,23 0 1,-24 0 0,1 0 4,23 0-7,-1 0 5,-22 0 3,-1 0-6,1 24-2,69-1 12,-46-23-7,-23 0 2,-1 0-4,24 23 1,-23-23 5,22 0-9,-22 0 11,-1 0-8,1 0 0,-1 0 0,1 0 0,-1 0 0,1 0 1,-1 0 3,24 0-5,-24 0 1,1 0 1,-1 0-2,24 0 11,-23 0-10,22 0 8,-22 0-10,-1 0 12,1 0-12,-1 0 29,1 0-30,-1 0 12,1 0-9,-1 0 8,24 0-11,-24 0 13,1 0-13,-1 0 3,1 0 9,-1 0-3,1 0 0,-1 0 5,0 0-2,1 0-2,-1 0-8</inkml:trace>
    </iact:actionData>
  </iact:action>
  <iact:action type="add" startTime="156840">
    <iact:property name="dataType"/>
    <iact:actionData xml:id="d31">
      <inkml:trace xmlns:inkml="http://www.w3.org/2003/InkML" xml:id="stk31" contextRef="#ctx0" brushRef="#br0">27192 12214 0,'118'71'20,"-71"-1"-16,70-23 0,-47 0 0,0 0 0,1 0-1,-1 0 4,47-1-4,-70 1-1,0-23 2,23 23 0,1 0-1,-24-1 1,23-22 1,0-1 1,-23 1-1,-23-1-2,46 24-1,-23-23 2,0-1-2,-24 24 3,24-24 2,0-23-5,-24 24 0,24-1 3,0 1-1,0 23 3,-24-24-4,1-23 0,23 23-1,-24 1 3,24-1-2,0 1 8,0-1 9,-24-23-2,1 0-3,-1 24-13,1-1 10,-1 1-5,0-1 1,1 0-5,-24 1 1,47-24 3,-24 23-5,1 1 1,23-1 2,-1 1 3,1-24-5,-23 0 5,-24 23-4,47 24 12,-24-24-14,1-23 0,-24 24 7,23-1-4,0 1 8,1 23-8,-1 0-3,48 70 14,-48-70-6,0 0-6,1-1-2,-1-22 4,1-1-2,-1 1 7,1 46-10,23-46 3,-24-1 1,-23 0 0,23-23-3,1 24 3,-24-1-1,0 1 1,23-24-3,1 23 7,-24 1-4,23-24-3,1 23 4,-1 1 4,-23-1-4,24-23-4,-24 24 3,23-1-2,0 0 11,1 1-11,46 46 14,-46-70-4,-1 0 18</inkml:trace>
    </iact:actionData>
  </iact:action>
  <iact:action type="add" startTime="158192">
    <iact:property name="dataType"/>
    <iact:actionData xml:id="d32">
      <inkml:trace xmlns:inkml="http://www.w3.org/2003/InkML" xml:id="stk32" contextRef="#ctx0" brushRef="#br0">27755 13879 0,'-23'0'38,"-1"0"-36,1 0 12,-1 23 4,1-23-16,23 24 10,-24-1-9,1 1 14,23-1-9,0 1-4,-24-1 16,24 1-7,0-1 42,0 24 43,0-24-94,0 1 0,24-1 4,-1 1-5,1-1 2,-1-23 2,24 24-6,-47-1 3,47 0-1,-24-23 5,1 0-7,-1 0 2,1 0 1,-1 0 69,1 0-59,-1 0-13,1 0 0,-1 0 2,0 24 5,1-24-3,-1 0 6,1 0-7,-1 0 8,48 0 50,-48 0-61,0 0 1,1 0 11,-1 0 2,1 0-13,-1 0 36,-23-24-30,24 1-5,-24 0 10,23-1-11,-23 1 12,0-1-13,0 1 13,0-1 2,0 1-12,0-1 25,0 1-26,0 0 12,0-1 26,-23 24-23,-1-23-11,24-1 23,-70 1-14,70-1-11,-24 24 3,1 0-5,0 0 14,-1 0-11,1 0 3,-1 0 2,1 0 0,-1 0 4,1 0-13,-1 0-1,-22 0 10,-25 0 7,48 0-12,-1 0 0,1 0 6,-24 0 2,0 0-2,24 0 19,-1 0-30,1 0 12,-1 0 3,1 0-1,-1 0 14,1 0-12,0 0 0,-1 0-16,1 0 16</inkml:trace>
    </iact:actionData>
  </iact:action>
  <iact:action type="add" startTime="161659">
    <iact:property name="dataType"/>
    <iact:actionData xml:id="d33">
      <inkml:trace xmlns:inkml="http://www.w3.org/2003/InkML" xml:id="stk33" contextRef="#ctx0" brushRef="#br0">29537 12097 0,'-24'0'60,"1"0"-43,-1 0-7,1 0-7,-1 0 1,24 24 5,-23-1 6,0-23-9,23 24 6,-24-1-2,1-23 1,23 23 3,0 1-3,-24-24 7,1 0-3,23 23-3,-24-23 4,24 24 2,-23-1-12,-1-23 49,24 24-24,0-1-18,0 1 12,0-1-2,0 0-18,0 1 40,0-1-15,24-23-29,-1 24 2,1-1 9,-1-23-10,-23 24 6,47-24 5,-47 23-6,24-23 5,-1 24 7,0-24-13,1 0 27,-1 0-17,1 0 8,-1 0-8,1 0-1,-1 0-7,1 0-2,-1 0-1,0 0 0,1 0 3,-1 0 7,1 0-15,-1 0 94,1 0-92,-1-24 44,0 24-31,1-23-3,-24-1 6,0 1 13,0-1 30,0 1-39,0-1 36,0 1-43,0 0 9,-24-1 61,1 1-61,23-1 24,-23 1-41,-1-1 24,24 1 54,-23-1-61,-24 1-7,47 0-12,-24 23 9,1-24 1,23 1-3,-23-1 5,-1 24-2,1 0 50</inkml:trace>
    </iact:actionData>
  </iact:action>
  <iact:action type="add" startTime="178245">
    <iact:property name="dataType"/>
    <iact:actionData xml:id="d34">
      <inkml:trace xmlns:inkml="http://www.w3.org/2003/InkML" xml:id="stk34" contextRef="#ctx0" brushRef="#br0">6634 14160 0,'47'0'69,"-24"0"-68,24 0 5,0 0-4,-24 0 3,48 0-1,-48 0 3,47 0-6,1 0 2,-24 0 1,23 0 2,-23 0-4,-24 0 3,24 0-1,0 0-1,23 0 2,1 0 0,-48 0-3,24 0 4,23 0-3,-46 0 0,46 0 1,-46 0 1,22 0-4,1 0 3,-23 0 0,-1 0 13,1 0-13,-1 0 13,0 0-14,24 0 9,-23 0-9,-1 0 9,24 0-8,0 0 10,-24 0-7,1 0 2,-1 0-6,24 0 12,-23 0-12,-1 0 9,47 0-5,1 0 3,-24 0-5,0 0 7,-1 0-10,1-23 6,-23 23-6,23 0 10,-24 0 36,24 0-44,0 0 8,0 0-9,0 0-2,70 0 11,-94 0-9,24 0 2,-23 0 2</inkml:trace>
    </iact:actionData>
  </iact:action>
  <iact:action type="add" startTime="179371">
    <iact:property name="dataType"/>
    <iact:actionData xml:id="d35">
      <inkml:trace xmlns:inkml="http://www.w3.org/2003/InkML" xml:id="stk35" contextRef="#ctx0" brushRef="#br0">6517 14793 0,'23'0'32,"0"0"-14,165 71-3,-118-71-11,1 0 2,22 0-3,-22 23-2,69-23 14,-69 0-14,-24 24 3,-24-24 2,0 0-3,24 23 13,-23-23-14,-1 24 2,1-24 4,23 0-5,-24 0-1,94 0 12,-70 0-12,-23 0 1,22 0 7,-22 0-6,46 0-3,-23 0 1,47 0 10,-47 0-8,-24 0 3,1 0 12,-1 0-16,0 0 10,24 0-4,71 0 10,-95 0-17,24 0 2,-24 0-1,48 0 2,-24 0-2,-1 0 1,1 0 3,24 0-4,22 0 10,-46 0-11,0 0 1,-23 0 1,22 0 3,-22 0-4,93 0 13,-70 0-14,-24-24-1,24 1 2,0 23 4,0-24-5,-47 1 1,47-1 1,-24 1 3,24-1-6,0 1 4,0-24 2,-23 0-4,-1 47-1,0-23 1,1-1 4,-24 1-5,23 23 1,1-47 1,-24 24 0,23-1 4,-23 1-6,24-1 0,-1-23 4,-23-23-4,0 46 3,0-46-2,0 23 4,0 24-2,0-24-3,0-94 11,0 118-10,0-24-1,0 23 5,0-22-5,0 22 3,0 1-3,0-48 5,-23 1 11,-1 23-16,1-23 4,23 46-2,-24 1-1,-23-47 6,47 46 1,-46-23-5,22 47-1,24-23 0,0-1 0,-23 1 1,-1 23 1,1-24-4,23 1 1,-24 23 5,1-23-6,23-1 1,-24 1 10,-187-71-11,141 94 0,47-24 2,-24 1 3,0 0-6,-23-1 8,46 24-3,-46-23-3,23 23 4,24 0-2,-24 0-2,0 0 0,0 0 1,0 0 1,24 0-2,-48 0 1,24 0 4,0 0-7,1 0 3,22 0 0,-23 0-1,0 0 2,24 0-2,-47 0 1,23 0 2,-164 0 7,94 23-7,93-23-2,-46 24 0,23-24 4,23 0-5,-22 23 1,-1-23-2,-71 47 13,95-47-14,-71 23 4,24 1-3,46-24 1,-22 0 9,-25 23-10,48-23 0,-1 24 7,-23-1-5,47 1-1,-23-24 7,-24 23-7,47 0 1,-23-23 7,23 24-7,0-1 3,-24 1-4,-46 116 12,46-93-12,1-23 2,23 23 1,-23 0-4,-1-24 1,1 0 1,-1 24 3,24-23-5,-23-1 1,23 1 2,-24-1 1,1 47 13,23-46-17,0-1-1,0 1 11,0 23-10,0-24 4,0 24 0,0 70 13,0-93-17,0-1-1,23 24 4,-23 0-3,24-24 9,-24 1-6,0-1-2,47 48 12,-24-24-13,1-47 4,-1 46 2,-23-22-5,23-24 1,1 23-2,-1 1 1,-23-1-1,0 1 2,24-1 0,-1 1 5,-23-1-1,24-23 0,-1 0-4,1 0 39,-1 23-36,0 1 0,24 46 13,0-46-18,-23-1 0,-1 1 8,1-1-7,-1-23 10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59:57.302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17020">
    <iact:property name="dataType"/>
    <iact:actionData xml:id="d0">
      <inkml:trace xmlns:inkml="http://www.w3.org/2003/InkML" xml:id="stk0" contextRef="#ctx0" brushRef="#br0">14159 11347 0,'23'0'31,"1"0"-29,-1 0 2,24 0 2,0 0-1,23 0-1,0 0-1,-23 0 2,24 0-1,22 0 0,-46 0-2,24 0 3,-25 0-1,119 0 0,-119 0 6,25 0-5,69 0-1,-69 0-1,-24 0 1,0 0 1,-1 0-2,25 0 2,-48 0-1,24 0 1,-24 0 3,1 0-4,-1 0 2,1 0 4,-1 0 5,1 0 2,-1 0-14,1 0 2,-1 0-2,0 0 0,1 0 0,-1 0 7,1 0-8,-1-23 1,24 23 4,-23 0-2,22-24 1,-22 24-4,23 0 3,-47-23-1,47 23-1,-24 0 5,1 0-4,22 0 0,-22 0-1,23 0 4,0 0-4,-24 0 1,24 0 1,-24-24 0,71 24-2,23-47 9,-70 47-9</inkml:trace>
    </iact:actionData>
  </iact:action>
  <iact:action type="add" startTime="19271">
    <iact:property name="dataType"/>
    <iact:actionData xml:id="d1">
      <inkml:trace xmlns:inkml="http://www.w3.org/2003/InkML" xml:id="stk1" contextRef="#ctx0" brushRef="#br0">3399 13762 0,'47'0'46,"-24"0"-42,24 0 0,0 0 4,23 0-3,-46 0 0,46 0-3,-23 0 3,23 0-2,24 0 6,-24 0-8,-23 0 3,23 0-1,24 0 3,-23 0-5,22 0 6,24 0-4,118 0 4,-118 0 0,47 0-5,-47 0 3,48 0-2,69 0 5,164 0 6,-304 0-6,141 0-3,-118 0 0,0 0 0,117 0-1,-116 0 2,-1 0-2,24 0 0,-71 0-1,47 0 1,-23 0 2,23 0-2,-23 0-1,-24 0 5,71 0-5,-71 0 0,24 0 1,0 0 2,-24 0-2,24 0-1,0 0 0,-24 0 2,-23 0-2,47 0 0,-24 0 0,0 0 5,1 0-4,-1 0-1,-23 0 4,23 0-4,-23 0-3,0 0 4,23 0 0,-46 0 4,46 0-3,0 0 1,-23 0 1,23 0-2,-46 0 7,93 0-9,-70 0 1,-24 0 0,24 0 0,0 0-1,-23 0 2,46 0 2,24 0-3,-47 0 1,-1 0-1,1 0 1,-23 0 1,116 0-1,-116 0 1,23 0-1,-24 0-2,24 0 1,0 0 1,-24 0 2,48 0-2,-48 0 1,1 0-3,-1 0 1,24 0 10,-24 0 3,1 0-14,46 0 14,1 0-9,-48 0-6,24 0 1,23 0 1,-23 0 5,0 0-4,-24 0 2,1 0-3,-1 0-1,1 0 9,-1 0-8,1 0 21,-1 0-18,0 0 23,24 0 110,-23 0-138,-1 0 7,1 0-5,-1 0-1,1 0 5,-1 0-5,0 0 2,1 0-3,-1 0 6,24 0-5,-23 0 0,-1 0 2,1 0-1,-1 0 0,0 0-1,1 0 11,-1 0 19</inkml:trace>
    </iact:actionData>
  </iact:action>
  <iact:action type="add" startTime="21199">
    <iact:property name="dataType"/>
    <iact:actionData xml:id="d2">
      <inkml:trace xmlns:inkml="http://www.w3.org/2003/InkML" xml:id="stk2" contextRef="#ctx0" brushRef="#br0">13479 14113 0,'23'0'71,"94"0"-66,-46 0 1,23 0-4,-24 0 3,47 0-1,47 0 4,0 0-4,-47 0-1,-46 0 3,210 0-1,-164 0-2,47-23 1,47 23 3,-117-23-3,23-1-1,-23 1 4,23-1-3,24 1 0,-47-1 3,140-23-1,-70 24-2,-46 23 0,46-47 1,-24 24-1,24-1-2,0 1 4,-46 23-1,46-24-2,-47 1 0,47-1 3,-47 1-6,24-24 7,-24 24 1,94-24-1,-23 0-3,-118 23 2,-23 24-5,94 0 6,-118 0-1,24 0-2,-24 0 1,1 0 0,-1 0-1,1 0 4,-1-23 18,0 23-21,1 0 5,23-23-5,-24 23 2,1 0-2,-1 0-2,24 0 0,-24 0 3,1 0-2,-1 0 0,1 0 2,-1 0-2,24 0 7,-23 0-8,-1 0 17,0 0-9,1 0-8,-1 0 17,1 0-13,-1 0 60,1 0 460,23 0-518,-1 0-2,-22 0-3,23 0-1,-24 0 3,71 0-1,-47 0 0,-24 0 0,1 0-2,-1 0 2,1 0-1,-1 0 4,0 0-7,1 0 22,-1 0-2,1 0 1,-1 0-15,1 0-6,23 0 10,-24 0-1,0 0-7,1 0 2,23 0-4,-24 0 3,1 0 16,-1 0-19,1 0 7,22 0-4,-22 0 8,-1 0-9,1 0 3,-1 0 0,1 0-2,-1 0 12,1 0-6,-1 0 2,0 0-1,1 0-2,-1 0-3,1 0 7,-1 0-8,1 0 3,-1 0-4,1 0 9,-1 0-10,0 0 14,1 0-13,-1 0 21,1 0-9,-1 0 10,1 0 0,-1 0-16,0 0 3,1 0-9,-1 0 16,1 0-12,-1 0 7,1 0 19,23 0-22,-24 0-9,0 0 0,1 0 1,-1 0 9,1 0-10,-1 0 7,1 0 6,-1 0 5,1 0-9,-1 0 2,0 0 18,1 0-20,-1 0 84,1 0-86,-1 0-2,1 0 9,-1 0-15,1 0 710,22 0-708,-22 23 3,-1-23-2,24 0 1,-23 0 1,-1 0-3,1 0-1,-1 0 4,0 0 2,1 0 76,-24 23-82,23-23 2,1 0 0,-1 0 0,1 0 2,-1 0-3,1 0 0,-1 0 8,0 0-11,1 0 3,-1 0 3,-23 24-2,47-24-4,0 23 7,-24-23-1,24 0-3,-23 0 0,46 0 4,-46 0 11,-1 0-18,0 0 11,1 0 5,-1 0-2,1 0-11,23 0 11,0 0-4,-24 0-9,24 0 1,0 0 9,-24 0-9,1 0 6,-1 0-8,1 0 10,-1 0-6,0 0 1,1 0 3,-1 0-5,1 0 13,-1 0-8,1 0 2,-1 0 12,1 0-22,-1 0 2,0 0 3,1 0 4,23 0-4,-24 0-1,1 0 1,22 0 5,25 0-5,-48 0 2,24 0-2,-23 0 8,93 0-8,-94 0 1,24 0-4,-23 0 2,22 0 2,-22 0-2,-1 0-1,24 0 4,24 0-2,-48 0 5,24 0-6,-24 0-1,24 0 3,0 0-4,-23 0 5,22 0-2,-22 0-2,23 0 0,0 0 1,-24 0 0,1 0 1,22 0-2,-22 0 1,23 0 0,23 0-1,-23 0-1,-24 0 9,71 0-6,-47 0-2,-24 0 1,1 0-1,-1 0-1,1 0 6,-1 0-5,1 0 0,-1 0 4,1 0 11,-1 0-1,0 0-5,1 0 1,-1 0-10,1 0 69,-1 0-67,1 0-2,-1 0 0,1 0 0,-1 0 0,0 0 6,1 0-3,-1 0-7,1 0 4,-1 0 0,1 0-1,23 0 2,-24 0 2,0 0-3,1 0 0,-1 0 2,24 0-1,0 0-2,-24 0 2,1 0 0,-1 0 0,1 0 0,23 0 0,23 0-1,-23 0-1,0 0 5,-24 0-4,1 0 0,23 0 4,-1 0-4,-22 0 0,-1 0 3,1 0-2,-1 0-1,1 0 3,-1 0-2,1 0 6,-1 0-7,0 0-1,1 0 8,-1 0 7,1 0-8,-1 0-3,1 0 4,-1 0-3,1 0 3,-1 0-8,0 0 4,1 0 0,-1 0-4,1 0 2,-1 0-2,1 0 2,-1 0 7,1 0-9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59:57.3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995">
    <iact:property name="dataType"/>
    <iact:actionData xml:id="d0">
      <inkml:trace xmlns:inkml="http://www.w3.org/2003/InkML" xml:id="stk0" contextRef="#ctx0" brushRef="#br0">14838 5720 0,'47'0'27,"-23"0"-21,23 0-3,-24 0 2,47 0-2,-23 0 0,24 0 1,22 0 0,-46 0 0,47 0 1,0 0 4,23 0-7,24 0 0,351 24 11,-304-24-12,-24 0 3,23 0 3,-23 0-4,24 0-1,327 0 12,-397 0-13,-1 0 3,0 0 0,-23 0 5,0 0-8,-1 0 1,-22 0 1,-1 0 3,0 0-4,-23 0 2,24 0 4,-48 0-6,24 0 0,0 0 2,-24 0 0,1 0 0,-1 0 0,24 0 0,0 0 3,-24 0-3,24 0-2,70 0 13,-93 0-14,23 0 2,-24 0 4,24 0-5,70 0 13,-70 0-14,0 0 3,0 0-1,0 0 4,0 0-4,93-24 11,-116 24-12,23-23 0,-24 23 3,1 0 5,-1 0-4,0 0-1,1 0 2,-1 0 7,1 0 16</inkml:trace>
    </iact:actionData>
  </iact:action>
  <iact:action type="add" startTime="9414">
    <iact:property name="dataType"/>
    <iact:actionData xml:id="d1">
      <inkml:trace xmlns:inkml="http://www.w3.org/2003/InkML" xml:id="stk1" contextRef="#ctx0" brushRef="#br0">1969 8463 0,'23'0'94,"48"0"-92,-48 0-1,24 0 2,0 0 2,0 0-2,23 0 2,-47 0-1,48 0 2,-24 0-3,-1 0-1,1 0 3,24 0-1,-24 0 0,-1 0-1,1 0 2,0 0 2,0 0-6,-23 0 3,-1 0 3,0 0-2,1 0 10,-1 0 6,1 0 4,-1 0-23,1 0 2,-1 0 5,1 0 0,-24-23-3,23 23-5,0 0 2,1 0 10,-1 0-10,1 0-1,23 0 11,-24 0-1,1 0-10,-1 0-1,24 0 12,-24 0-10,1 0 10</inkml:trace>
    </iact:actionData>
  </iact:action>
  <iact:action type="add" startTime="10240">
    <iact:property name="dataType"/>
    <iact:actionData xml:id="d2">
      <inkml:trace xmlns:inkml="http://www.w3.org/2003/InkML" xml:id="stk2" contextRef="#ctx0" brushRef="#br0">3024 8135 0,'23'0'67,"24"23"-64,0 1 6,0-24-7,23 0 1,71 70 11,-94-46-11,-1-1-1,25-23 3,-1 24-3,-23-1 2,0-23 0,0 24 1,-24-24-2,1 0 1,-1 23 2,-23 0 140,0 1-141,0-1 15,0 1-12,-23-1 8,23 1-12,-71-1-1,24 1 1,1-24 0,-1 23 0,23 0 0,1 1 1,-1-24-2,1 0 1,-24 23 5,0-23-6,0 24 11,24-1-7,-1-23 1,1 24-7,0-24 19,-1 0-9</inkml:trace>
    </iact:actionData>
  </iact:action>
  <iact:action type="add" startTime="16322">
    <iact:property name="dataType"/>
    <iact:actionData xml:id="d3">
      <inkml:trace xmlns:inkml="http://www.w3.org/2003/InkML" xml:id="stk3" contextRef="#ctx0" brushRef="#br0">2133 10925 0,'23'0'45,"1"0"-39,23 0-5,0 0 8,23 0-6,0 0-1,141 0 11,-141 0-9,24 0 0,0 0 1,-47 0-3,0 0 0,23 0 2,-23 0 1,23 0-2,-23 0 2,-23 0 2,46 0-6,-47 0 1,1 0 3,-1 0 3,1 0 13,-1 0 12,1 0-29,-1 0 4,0 0 8,1 0-6,23 0 3,-24 0-6,1 0-5,-1 0 9,1 0-9,-1 0 1,0 0 10,1 0-6,-1 0 6,1 0-3,-1 0 57</inkml:trace>
    </iact:actionData>
  </iact:action>
  <iact:action type="add" startTime="17066">
    <iact:property name="dataType"/>
    <iact:actionData xml:id="d4">
      <inkml:trace xmlns:inkml="http://www.w3.org/2003/InkML" xml:id="stk4" contextRef="#ctx0" brushRef="#br0">3469 10620 0,'0'24'80,"117"46"-61,-70-47-17,-23 1-1,22-1 3,25 24 2,-24-23-2,23-1 0,-23 1 4,-24-24-6,24 23 0,-23-23 2,-1 23 1,1-23-2,-1 24 2,0-24 8,1 0-11,-24 23-1,23-23 7,1 24 135,-1-1-123,-23 1 15,0-1 9,0 1-32,0-1 3,0 0 16,0 1-29,-23-1 9,-24-23-8,0 0 13,24 0-14,-1 0 9,1 24-2,-1-24 11,1 0-16,-1 0-1,1 23 11,-1-23-9,-22 24 1,-1-24-4,-47 0 15,70 0-15,1 0-1,0 23 3,-1-23 8</inkml:trace>
    </iact:actionData>
  </iact:action>
  <iact:action type="add" startTime="33546">
    <iact:property name="dataType"/>
    <iact:actionData xml:id="d5">
      <inkml:trace xmlns:inkml="http://www.w3.org/2003/InkML" xml:id="stk5" contextRef="#ctx0" brushRef="#br0">2766 10151 0,'47'0'58,"-24"0"-53,94 0 7,-70 0-8,-23 0 3,23 0-5,-24 0 0,0 0 3,24 0 1,0 0-4,0 0 1,23 0 1,-46 0 5,46 0-3,-46 0-4,46 0 5,0 0-5,-23 0 2,-23 0 7,46 0-8,-47 0 3,24 0 7,-23 0-3,-1 0 31,1 0-17,-1 0-18,0 0 7,1 0-6,-1 0-5,1 0 10,-1 0-8,24 0 12,-23 0-11,-1 0 2,0 0-3,1 0 1,-1 0 3,1 0-5,-1 0 2,1 0-1,-1 0 0,1 0 0,22 0 5</inkml:trace>
    </iact:actionData>
  </iact:action>
  <iact:action type="add" startTime="34489">
    <iact:property name="dataType"/>
    <iact:actionData xml:id="d6">
      <inkml:trace xmlns:inkml="http://www.w3.org/2003/InkML" xml:id="stk6" contextRef="#ctx0" brushRef="#br0">3938 9917 0,'23'0'81,"24"23"-77,0 1 1,-23-1 0,22 1-3,25-1 2,-48-23 6,24 0-8,23 24-1,-46-24 2,23 0 3,23 23 13,-47 0-17,1 1 3,-1-24 3,-23 23 297,0 1-299,-23-24-3,-1 23 4,1-23 0,0 0-3,-1 24 9,1-1-8,23 1 6,-24-24-7,1 23 14,23 0-16,-24-23 7,24 24-6,0-1 8,-23-23-7,23 24 99,-23-1-86,23 1-10,0-1 6</inkml:trace>
    </iact:actionData>
  </iact:action>
  <iact:action type="add" startTime="38960">
    <iact:property name="dataType"/>
    <iact:actionData xml:id="d7">
      <inkml:trace xmlns:inkml="http://www.w3.org/2003/InkML" xml:id="stk7" contextRef="#ctx0" brushRef="#br0">2508 12636 0,'23'0'6,"1"0"-3,23 0 5,0 0-6,-24 0 0,0 0 1,1 0 2,23 0-1,23 0-1,-46 0 1,22 0 3,1 0-4,24 0-1,22 0 2,1 0 0,-23 0 2,22 0-3,24 0 4,-23 0-4,23 0-1,-46 0 1,46 0 3,305 0 13,-328 0-16,-47 0-2,46 0 2,-22 0-1,-1 0 2,0 0 2,1 0-3,-24 0 6,70 0-6,-70 0 0,0 0 4,-24 0-4</inkml:trace>
    </iact:actionData>
  </iact:action>
  <iact:action type="add" startTime="39616">
    <iact:property name="dataType"/>
    <iact:actionData xml:id="d8">
      <inkml:trace xmlns:inkml="http://www.w3.org/2003/InkML" xml:id="stk8" contextRef="#ctx0" brushRef="#br0">4641 12332 0,'70'0'94,"-23"23"-92,-23-23 3,-1 0 2,1 0-4,-24 24 167,0-1-166,0 0 8,0 24-7,0-23 7,0-1-10,-24 1 0,1-24 1,23 23 9,-47 1-7,23-1 1,-69 47-4,69-46 1,-23 23 1,24-24 2,-24 24 0,47-24-2,-47 48 53,47-48 66,47-23-120,-24 0 1,48 0 1,-24 0-2,23 0 2,0 0 7,71 0-8,-24 0-3,-23 0 5,23 0-3,-46 0 0,22 0 0,1 0 5,-70 0-5,22 0-2,-22 0 13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59:57.3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520">
    <iact:property name="dataType"/>
    <iact:actionData xml:id="d0">
      <inkml:trace xmlns:inkml="http://www.w3.org/2003/InkML" xml:id="stk0" contextRef="#ctx0" brushRef="#br0">5766 8932 0,'24'0'62,"-1"0"-49,24 0-10,0 0 7,-24 0-8,24 0 2,24 0 2,-48 0-5,47 0 4,1 0-1,-24 0 5,23 0-6,0 0 0,-23 0 5,70 0-1,-70 0-5,24 0 8,-1 0-10,-47 0 4,48 0 3,-24 0-5,-24 0 1,24 0 2,-24 0 5</inkml:trace>
    </iact:actionData>
  </iact:action>
  <iact:action type="add" startTime="6964">
    <iact:property name="dataType"/>
    <iact:actionData xml:id="d1">
      <inkml:trace xmlns:inkml="http://www.w3.org/2003/InkML" xml:id="stk1" contextRef="#ctx0" brushRef="#br0">5790 15872 0,'0'23'82,"23"-23"-79,48 0 7,-1 0-9,328 24 15,-304-1-15,23-23 3,47 0 2,-93 0-3,-1 0 1,24 0-1,0 0 4,-71 0-3,47 24-2,-23-24 8,-23 0 53,-1 0-61,1 0 4,-1 0 2</inkml:trace>
    </iact:actionData>
  </iact:action>
  <iact:action type="add" startTime="8452">
    <iact:property name="dataType"/>
    <iact:actionData xml:id="d2">
      <inkml:trace xmlns:inkml="http://www.w3.org/2003/InkML" xml:id="stk2" contextRef="#ctx0" brushRef="#br0">5673 9636 0,'-24'0'8,"1"0"14,-1 0-20,1 0 7,-24 0-7,24 0 3,-1 0 8,-23 0-10,24 23 1,-1-23 0,-23 23 0,24 1 7,-24-24-6,47 23-4,-70 24 12,46-47-11,1 24 2,-1-1 0,-22 1 5,46-1 3,-24 0-9,1-23-1,-24 47 12,47-23-12,-47 23 0,23-24 0,1 1 2,23 22 0,-23 1 4,23-23 1,-24-1-8,1 24 2,-1-47 0,24 47 0,0-24 1,0 24 11,0 0-13,0 47 10,0-47-8,0 0 10,0-24-1,0 24-11,0 47 16,0-47-17,0-24 1,24 24 3,23 0-3,-1 0 4,1-47 0,-23 23 0,46 1-3,-23 23-1,-24-24 1,24 1 1,24-1-1,-1-23 0,-47 23 3,48 1 2,-24-1-6,0-23 0,117 0 10,-118 0-9,-22 0 1,23 0 4,-24 0-6,1 0 12,-1 0-10,1 0 8,22 0-4,-22 0 4,-1 0-9,1 0 4,23 0-4,-24 0-1,24 0 3,23 0-2,-46 0 1,46 0 2,-23 0 2,0-23-5,23-1-1,118-22 12,-95 46-11,-22-24-2,-1 1 2,0-1 3,24 1-4,0-1 2,0 1 4,-24-1-6,24 1 1,-24 0 1,1-1 3,-48 1-5,24 23 0,0 0 4,-24 0 1,1 0-4,-24-24 6,23 24 8,-23-23-15,47-1 15,-47 1-16,0-1 1,23 24 3,1-23-1,-24 0 0,23 23 1,-23-24-2,24-23 2,-1 24-3,1-24 3,-24 23-1,23 1 3,0-24-5,1 24 1,-24-1 7,0-23-3,23 24 1,1-24-7,-1 0 0,-23 0 6,0 24-2,0-1 3,0 1-3,24-71 7,-24 47-6,0 24-2,0-1-1,0-23 4,0 24-1,-24 0-2,24-1 3,-23 1-4,-1-48 11,1 24-12,-24 24-1,24 0 4,-1-1 2,1 24-2,-1 0 2,-23 0-1,24 0-3,-24-23 1,24 23 4,-165 0 6,118 0-11,23 0 0,-47 0 2,24 0 4,-1-24-6,1 1 0,0 23 5,23 0-5,-23 0 2,-24 0 1,47 0-4,-47-24 2,0 24 4,1 0-7,46-23 2,0 23 0,-23 0 7,23 0-7,-24 0-2,-93 0 12,141 0-11,-24 0 2,-23 0 2,46 0-3,-23 0 0,0 0 8,24 0-10,-1 0 8,1 0-4,0 0 11,-1 0-14,1 0-1,-1 23 12,1-23-12,23 24 12,-24-1 6,1-23-18,0 0 2,-1 0 10,1 0 3,-1 0 64,24 24-51,-23-24-11</inkml:trace>
    </iact:actionData>
  </iact:action>
  <iact:action type="add" startTime="10712">
    <iact:property name="dataType"/>
    <iact:actionData xml:id="d3">
      <inkml:trace xmlns:inkml="http://www.w3.org/2003/InkML" xml:id="stk3" contextRef="#ctx0" brushRef="#br0">10853 10761 0,'71'0'130,"-48"0"-128,47 0 1,-23 0 6,0 0-8,0 0 2,0 0 1,23 0 3,1 0-5,-25 0 0,1 0 6,24 0-6,-1 0 1,0 0 0,24 0 1,-47 0 1,47 0-1,-24 0-1,0 0 2,1 0 1,-1 0-3,0 0-1,-23 0 4,94 0 8,-71 0-5,-23 0-7,-23 0 6,46 0 11,-23 0-4,-24 0-7,1 0 0,-1 0-5,24 0 11,-24 0-11,24 0 18,-23 0-10,-1 0-3,1 0-5,23 0 12,-24 0-13,24 0 2,-24 0 5,24 0-6,-23 0 9,-1 0-9,1 0-2,22 0 14,-22 0-14,-1 0 11,1 0-8,-1 0 0,1 0 9,-1 0 2,0 0-2,1 0-5,-1 0-3,1 0 13,-1 0-4,1 0-5,-1 0 19,1 0 0,-1 0 17,0 0-38,1 0 1,-1 0 16,1 0-8,23 0 15,-24 0-11,1 0 201,22 0-220,-22 0 13,-1 0-11,1 0 10,-1 0 4,1 0-15,-1 0 19,1 0-12,-1 0-5,0 0 3,1 0-1,-1-24 7,1 1-11,23-24 15,-24 47-13,-23-23 4,24-1 1,-1 24-2,-23-23-3,23-24 0,1 47 2,-1-47-4,-23 24 1,0-1 8,0 1-9,24 23 1,-24-24 1,0-23 4,23 0 10,-23 24-7,0-24-6,0 0-4,0-23 15,0 23-15,0 24 1,0-1 5,0 1-1,0-1-5,0-23 8,-23 0-1,23 24 0,0-24 1,-24 24-2,1 23-3,-1-24 1,24 1 1,-23-1-4,0 1 1,-1-24 1,1 47 0,-24-23 0,23-1 5,24 1-3,-47 23-4,47-24 11,0 1-11,-70-1 13,47 1-14,-1 23 3,1-24 3,-24 24-1,0-23-3,-23 0 6,46 23-6,-23 0 1,-23-24 3,47 1-5,-95-1 15,48 24-15,47 0-1,-48 0 1,24 0 4,24 0-4,-24 0 4,24 0-3,-24 0 3,-70 0 9,93 0-12,1 0 0,-24 0-2,0 0 9,0 0-4,24 0-2,-1 0 0,-23 0-1,24 0 2,-1 0-1,-23 0 1,24 0-2,-24 0 2,24 0-3,-1 0 3,1 0-1,-1 0 0,-23 0 5,1 0-4,22 0 0,-23 0-4,0 0 2,-23 0 16,0 0-17,46 0-1,1 0 3,-1 24 1,1-24 3,0 0-5,-1 23 3,1-23-4,-1 0 2,1 24 3,-1-24-3,-93 23 15,70 0-16,0-23 5,24 24-4,-1-1 11,-22 1-13,22-1 1,1-23 2,23 24-3,-24-24 3,1 23-1,-1-23 6,1 24-4,-1-1-2,1 0 0,0 1 5,-24-1-1,23-23-5,1 24 2,23-1-2,-24 1 1,1-24 0,23 23 4,-24 1-6,-22-1 12,22-23-12,1 23 0,-1 1 3,1-1 3,-1 1-6,1-1 11,0 1-11,-48 23 14,71-24-10,-23-23 0,-1 23-3,1 24 12,-1-23-13,1-1 5,23 1-1,-23-24-4,-1 23 1,24 1 1,-23-1 9,23 0-11,0 1 15,-24-1-9,24 1-5,0-1 16,0 1-10,0-1 5,0 1 3,0-1 30,0 0 14,0 1-35,0-1 2,0 1-19,0-1 38</inkml:trace>
    </iact:actionData>
  </iact:action>
  <iact:action type="add" startTime="17015">
    <iact:property name="dataType"/>
    <iact:actionData xml:id="d4">
      <inkml:trace xmlns:inkml="http://www.w3.org/2003/InkML" xml:id="stk4" contextRef="#ctx0" brushRef="#br0">7806 12285 0,'23'23'75,"24"-23"-73,-23 0 0,22 0 1,1 24 5,24-1-7,-1-23 3,0 0-1,-23 0 2,24 0-1,-25 0 0,48 0 0,-23 0 1,-25 0-3,25 0 2,-24 0 1,0 0 0,-1 0-3,-22 0 2,-1 0 8,1 0-11,-1 0 15,1 0-6,-1 0-9,0 0 15,1 0-12,-1 0 3,24 0-1,-23 0 7,-1 0-12,1 0 2,22 0 19,25 0-6,-48 0-10,1 0-1,23 0 8,-24 0-12,24 0 1,0 0 1,0 0 6,-24 0-4,24 0-2,0 0 3,-24 0-4,24 0 2,-23 0 0,-1 0 4,24 0-7,0 0 10,-24 0-10,24 0 1,-23 0 3,22 0-2,1 0 3,-23 0-3,23 0 1,0 0 3,-1 0-6,25 0 3,-24 0 1,0 0 4,23 0-7,-23 0-2,23 0 5,0 0 0,-23 0 2,0 0-5,0 0 0,117 0 10,-93 0-10,-25 0 4,-22 0-3,23 0 1,-24 0 0,24 0 5,-24 0-8,1 0 1,-1 0 2,24 0 10,-23 0-11,-1 0 10,1 0 10,-1 0-7,0 0-4,1 0-4,-1 0 13,1 0-7,-1 0-1,1 0-1,-1 0 4,1 0 0,-1 0-1,0 0 7,1 0-10,-1 0 0,24 0 3,-23 0-5,-1 0-4,1 0 8,-1 0 707,0 0-705,1 0-14,-1 0 10,1 0 148</inkml:trace>
    </iact:actionData>
  </iact:action>
  <iact:action type="add" startTime="21121">
    <iact:property name="dataType"/>
    <iact:actionData xml:id="d5">
      <inkml:trace xmlns:inkml="http://www.w3.org/2003/InkML" xml:id="stk5" contextRef="#ctx0" brushRef="#br0">13151 12402 0,'23'0'78,"1"0"-77,22 0 2,-22 0 2,-1 0-2,24 0 1,-23 0 0,-1 0 1,0 0 3,1 0-7,23 0 2,-24 0 3,94 0 12,-70 0-12,-23 0-3,23 0-2,0 0 6,-24 0 1,0 0 0,1 0-7,-1 0 15,1 0-14,-1 0 11,1 0-3,-1 0 10,1 0-18,-1 0 1,0 0 9,1 0-4,-1 0 0,1-23-5,-1 23 2,1 0 3,-1-24-3,1 24 4,-1 0-5,0 0 5,24 0 10,-23-23-17,-1 23-1,1 0 12,-1 0-9,0-24 5,48 24 7,-48 0-7,1 0-8,23-23 9,-24 23-7,0 0 5,1 0-6,46 0 14,-70-24-15,24 24 2,-1 0-2,1 0 6,46-23 10,24 23-15,-71 0 5,1-24-1,-1 24 6,0 0-6,1 0 5,23-23 10,-24 23-4,1 0-13,-1 0 23,1 0-26,-1 0 12,0 0 5,1 0-7,-1-23-1,1 23-1,-1 0-2,1 0 0,-1 0-3,1 0 24,-1 0-24,24 0 24,-24 0-15,1 0-8,-1 0 7,1 0-10,-1 0 2,0 0 4,24 0-3,-23 0 7,-1 0-8,1 0-2,-1 0 0,47 0 11,-46 0-11,-1 0 5,24 0-6,-23 0 3,23 0 0,-24 0 4,0 0-4,1 0 8,-1 0-11,1 0 1,-1 0 2,1 0 4,-1 0 0,1 0 0,-1 0-5,0 0 0,1 0 8,-1 0-5,1 0 11,-1 0-13,1 0 15,-1 0-18,1 0 2,-1 0 8,0 0-9,48 0 12,-48 0-12,1 0 8,-1 0-7,47 0 13,-23 0 0,-23 0-11,-1 0 5,24 0 6,-24 0-14,1 0 11,23 0-11,-24 0 8,24 0-8,-23 0 5,-1 0-5,24 0 10,-24 0-10,48 0 12,-48 0-12,1 0 5,-1 0-5,0 0 4,1 0 0,-1 0-4,1 0 2,-1 0 1,24 0 5,-23 0-6,-1 0-1,0 0 0,1 0-1,-1 0 3,1 0-1,69 0 5,-22 0-7,-48 0 1,48 0 9,-48 0-10,0 0 2,1 0 13,-1 0 6,1 0-7,-1 0-3,1 0-10,23 0 11,-24 0-13,0 0 4,1 0-1,-1 0 8,1 0 0,-1 0 33,1 0-32,23 0 5,-24 0-16,0 0 15,1 0 2,-1 0 363,1 0-381,-1 0 0,1 0 3,23 0 1,-24 0 0,0 0-3,1 0 2,-1 0 1,24 0-2,-23 0 0,23 0 1,-1 23 0,1-23 3,0 0-4,0 23-1,-24-23 3,24 0-2,-23 0 1,-1 0 1,1 0-4,-1 0 6,1 0-2,-1 0-4,0 0 3,1 0 0,-1 0 1,24 0 11,-47 24-13,24-24 8,-1 0-6,1 0 5,-1 0-8,0 0 9,24 0 9,-23 0 2,-1 0-14,1 0-2,-1 0 3,1 0 5,-1 0-7,0 0-5,1 0 8,-1 0-8,1 0 3,-1 0 2,1 0-6,-1 0 10,24 0-8,47 0 15,-24 0-16,-47 0 0,1 0 2,-1 0 0,1 0 0,-1 0 0,1 0 6,46 0-4,24 0 10,-47 0-15,-24 0 7,24 0-7,-24 0 3,48 0-2,-24 0 3,-24 0-3,24 0 5,-24 0-6,48 0 7,-24 0-7,0 0 3,-1 0 0,1 0 2,0 0 0,-23 0-2,-1 0 2,0 0 0,1 0 7,23 0-1,-24 0-4,1-24-1,-1 24 17,1 0-7,46 0 352,0 0-365,-23 0 6,94 0-7,93 0 9,-163 0-9,22 0 2,1 0 0,-24 0-2,141 0 12,-164 0-13,24 24 0,-48-24 3,24 0 1,0 0-5,-24 0 2,1 0 10,-1 0-11,1 0 16,-1 0-16,0 23 8,1-23-2,-1 0 0,1 0 13,-1 0-15,1 0 11,-1 0-16,1 0 1,22 0 15,-22 0-15,-1 0 1,1 0 2,23 0 3,0 0 6,-24 0-13,24 0 9,-24 0-8,24 0 15,0 0-16,0 0 2,0 0 4,0 0 1,0 0-4,-24 0 3,0 0-4,24 0 10,-23 0-11,-1 0 4,1 0-1,-1 0 3,1 0-1,-1 0-4,0 0 2,1 0 3,-1 0-5,48 0 12,-48 0-13,24 0 1,-24 0 5,1 0-5,93 0 12,-93 0-13,-1 0 3,0 0 4,1 0-2,-1 0 53,1 0-47,23 0-10,-24 0 4,1 0-2,-1 0-4,0 0 12,24 0 209,-23 0-212,-1 0-8,1 0 10,-1 0 0</inkml:trace>
    </iact:actionData>
  </iact:action>
  <iact:action type="add" startTime="26053">
    <iact:property name="dataType"/>
    <iact:actionData xml:id="d6">
      <inkml:trace xmlns:inkml="http://www.w3.org/2003/InkML" xml:id="stk6" contextRef="#ctx0" brushRef="#br0">8322 13996 0,'23'0'101,"24"0"-98,0 0-2,23 0 6,0 0-5,24 0 1,0 0 1,-47 0 3,47 0-5,351 0 15,-328 0-15,-23 0 2,-24 0 2,48 0-4,-25 0 1,1 0 2,-47 0 4,23 0-8,1 0 0,-25 0 4,1 0 0,-23 0-2,-1 0 1,24 0 0,-23 0 5,-1 0 5,0 0 24,1 0-35,-1 0 1,24 0 6,94 0 6,-118 0-10,1 0-2,-1 0 1,24 0 2,-23 0-6,46 0 2,-47 0 2,24 0 1,0 0-3,70 0 11,-23 0-13,-47 0 1,-24 0 13,1 0-13,-1 0 11,1 0-6,-1 0-1,1 0 4,-1 0 10,0 0-15,1 0 11,-1 0-12,1 0-3,23 0 8,-24 0 2,1 0-8,-1 0 13,0 0-14,1 0 0,-1 0 9,1 0-3,-1 0 12,1 0-7</inkml:trace>
    </iact:actionData>
  </iact:action>
  <iact:action type="add" startTime="28500">
    <iact:property name="dataType"/>
    <iact:actionData xml:id="d7">
      <inkml:trace xmlns:inkml="http://www.w3.org/2003/InkML" xml:id="stk7" contextRef="#ctx0" brushRef="#br0">12611 13926 0,'0'23'150,"0"1"-142,24-24-6,-1 0 5,24 0-5,0 0 1,-23 0 6,22 0-8,-22 0 0,23 0 4,0 0-2,-24 0 4,24 0-5,-24 0 1,24 0 2,-23 0 0,23 0 2,-24 0 4,1 0-9,-1 0 0,24 0 10,-24 0-9,24 0 13,-23 0-4,-1 0-7,0 0 5,1 0 8,-1 0-16,1 0 11,-1 0-9,1 0 9,-1 0 0,1 0-12,-1 0 16,0 0-16,1 0 8,-1 0-7,1 0 3,-1 0 7,1 0-3,-1 0-2,24 0 5,-24 0-5,1 0 5,-1 0-7,1 0-1,-1 0 3,1 0-3,-1 0 2,1 0 0,-1 0-2,24 0 7,0 0-9,-24 0 4,1 0 0,-1 0-3,1 0 1,69 0 2,142-24 13,-188 24-17,-24 0-1,0 0 2,1 0 3,-1 0-4,1 0 2,-1 0 10,1 0-12,-1 0 0,24 0 6,-24 0-5,24 0 0,0 0 1,0 0 5,0 0-1,0 0-2,-24 0-5,24 0 5,-23 0-3,46 0 3,-47 0-4,48 0 1,-24 0 5,-24 0-7,24 0 2,-24 0 1,24 0 5,0-23-6,-23 23-1,69 0 11,-46 0-12,-23-24 4,23 24 5,-1 0-7,1 0-3,0 0 3,-23 0 2,23 0-3,23 0 2,-47 0 1,24 0 3,24-23-8,-48 23 4,24 0 1,-24-23 0,24 23-4,0 0 2,0 0 1,0 0 7,23 0-7,-23-24-1,70 1 10,-70 23-3,-23 0-8,22 0 0,72 0 13,-95 0-14,24 0 2,-24 0 2,24 0 7,-23 0-7,-1 0-3,1 0 2,-1-24-1,24 24 4,-24 0-6,1 0 4,-1 0 4,1 0-2,-1 0 6,1 0-11,-1 0 7,24 0-7,0 0 6,0 0-1,-24 0-5,24 0 3,-24 0-1,24 0 0,-23 0 0,46 0 10</inkml:trace>
    </iact:actionData>
  </iact:action>
  <iact:action type="add" startTime="30441">
    <iact:property name="dataType"/>
    <iact:actionData xml:id="d8">
      <inkml:trace xmlns:inkml="http://www.w3.org/2003/InkML" xml:id="stk8" contextRef="#ctx0" brushRef="#br0">19175 13949 0,'-23'24'31,"23"-1"13,23 1-41,24-24 4,0 0-5,23 23 2,1-23-1,22 0 5,-22 0-7,-1 0 2,47 0 1,-23 0 1,0 0-1,70 0 0,-23 0 2,-24-23-3,328-48 13,-351 71-13,0 0 1,-24 0-1,0 0 5,1 0-6,-1-23 0,-47 23 5,48 0-4,-48 0 0,24 0 1,0 0 5,23 0 7,-46 0-13,-1 0 2,1 0 3,23 0-5,-24 0 2,0 0 1,1 0-4,-1 0 2,1 0-2,23 0 7,-24 0-5,1 0 6,-1 0-3,0 0 5,1 0-9,-1 0 6,24 0 12,-23 0-18,22 0 2,1 0 1,-23 0-2,23 0 5,0 0-8,-24 0 0,24 0 4,-24 0 1,24 0-4,-23 0 2,23 0 0,-24 0-2,24 0 8,-24 0-8,1 0 6,-1 0-2,1 0 4,23 0-8,23 0 12,-23 0-8,-24 0-5,1 0 8,-1 0 0</inkml:trace>
    </iact:actionData>
  </iact:action>
</iact:action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8DC77-048F-4235-B8C6-4001B8EDF8E6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99772-9E5D-4D43-A00E-81B83B2FD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776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961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a)</a:t>
            </a:r>
            <a:r>
              <a:rPr lang="zh-CN" altLang="en-US" dirty="0"/>
              <a:t>未聚类的初始点集</a:t>
            </a:r>
          </a:p>
          <a:p>
            <a:r>
              <a:rPr lang="en-US" altLang="zh-CN" dirty="0"/>
              <a:t>(b)</a:t>
            </a:r>
            <a:r>
              <a:rPr lang="zh-CN" altLang="en-US" dirty="0"/>
              <a:t>随机选取两个点作为聚类中心</a:t>
            </a:r>
          </a:p>
          <a:p>
            <a:r>
              <a:rPr lang="en-US" altLang="zh-CN" dirty="0"/>
              <a:t>(c)</a:t>
            </a:r>
            <a:r>
              <a:rPr lang="zh-CN" altLang="en-US" dirty="0"/>
              <a:t>计算每个点到聚类中心的距离，并聚类到离该点最近的聚类中去</a:t>
            </a:r>
          </a:p>
          <a:p>
            <a:r>
              <a:rPr lang="en-US" altLang="zh-CN" dirty="0"/>
              <a:t>(d)</a:t>
            </a:r>
            <a:r>
              <a:rPr lang="zh-CN" altLang="en-US" dirty="0"/>
              <a:t>计算每个聚类中所有点的坐标平均值，并将这个平均值作为新的聚类中心</a:t>
            </a:r>
          </a:p>
          <a:p>
            <a:r>
              <a:rPr lang="en-US" altLang="zh-CN" dirty="0"/>
              <a:t>(e)</a:t>
            </a:r>
            <a:r>
              <a:rPr lang="zh-CN" altLang="en-US" dirty="0"/>
              <a:t>重复</a:t>
            </a:r>
            <a:r>
              <a:rPr lang="en-US" altLang="zh-CN" dirty="0"/>
              <a:t>(c),</a:t>
            </a:r>
            <a:r>
              <a:rPr lang="zh-CN" altLang="en-US" dirty="0"/>
              <a:t>计算每个点到聚类中心的距离，并聚类到离该点最近的聚类中去</a:t>
            </a:r>
          </a:p>
          <a:p>
            <a:r>
              <a:rPr lang="en-US" altLang="zh-CN" dirty="0"/>
              <a:t>(f)</a:t>
            </a:r>
            <a:r>
              <a:rPr lang="zh-CN" altLang="en-US" dirty="0"/>
              <a:t>重复</a:t>
            </a:r>
            <a:r>
              <a:rPr lang="en-US" altLang="zh-CN" dirty="0"/>
              <a:t>(d),</a:t>
            </a:r>
            <a:r>
              <a:rPr lang="zh-CN" altLang="en-US" dirty="0"/>
              <a:t>计算每个聚类中所有点的坐标平均值，并将这个平均值作为新的聚类中心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42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176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688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microsoft.com/office/2011/relationships/inkAction" Target="../ink/inkAction1.xml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microsoft.com/office/2011/relationships/inkAction" Target="../ink/inkAction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hyperlink" Target="https://github.com/Wanghui-Huang/CQU_bigdata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11/relationships/inkAction" Target="../ink/inkAction4.xm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1.png"/><Relationship Id="rId5" Type="http://schemas.microsoft.com/office/2011/relationships/inkAction" Target="../ink/inkAction5.xml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28E32E-D80F-4F22-9498-FC14A45F50A3}"/>
              </a:ext>
            </a:extLst>
          </p:cNvPr>
          <p:cNvSpPr txBox="1"/>
          <p:nvPr/>
        </p:nvSpPr>
        <p:spPr>
          <a:xfrm>
            <a:off x="4201628" y="855043"/>
            <a:ext cx="3363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+mn-ea"/>
              </a:rPr>
              <a:t>《 </a:t>
            </a:r>
            <a:r>
              <a:rPr lang="zh-CN" altLang="en-US" sz="2800" dirty="0">
                <a:latin typeface="+mn-ea"/>
              </a:rPr>
              <a:t>大 数 据 导 论 </a:t>
            </a:r>
            <a:r>
              <a:rPr lang="en-US" altLang="zh-CN" sz="2800" dirty="0">
                <a:latin typeface="+mn-ea"/>
              </a:rPr>
              <a:t>》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B066AA-65D8-4466-9FF8-EFBA19417936}"/>
              </a:ext>
            </a:extLst>
          </p:cNvPr>
          <p:cNvSpPr txBox="1"/>
          <p:nvPr/>
        </p:nvSpPr>
        <p:spPr>
          <a:xfrm>
            <a:off x="2130812" y="1772934"/>
            <a:ext cx="79608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latin typeface="+mj-ea"/>
                <a:ea typeface="+mj-ea"/>
              </a:rPr>
              <a:t>实验三 ：</a:t>
            </a:r>
            <a:r>
              <a:rPr lang="en-US" altLang="zh-CN" sz="6000" dirty="0" err="1">
                <a:latin typeface="+mj-ea"/>
                <a:ea typeface="+mj-ea"/>
              </a:rPr>
              <a:t>KMeans</a:t>
            </a:r>
            <a:r>
              <a:rPr lang="zh-CN" altLang="en-US" sz="6000" dirty="0">
                <a:latin typeface="+mj-ea"/>
                <a:ea typeface="+mj-ea"/>
              </a:rPr>
              <a:t>聚类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96D4EF8-6B9C-4C3F-ACBF-F37DF65A7F54}"/>
              </a:ext>
            </a:extLst>
          </p:cNvPr>
          <p:cNvSpPr/>
          <p:nvPr/>
        </p:nvSpPr>
        <p:spPr>
          <a:xfrm>
            <a:off x="0" y="6550223"/>
            <a:ext cx="12192000" cy="30777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/>
            <a:endParaRPr lang="zh-CN" altLang="en-US" sz="1400" b="1" i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FB9F09-8687-496B-9F55-EB320F73D2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303" y="2842262"/>
            <a:ext cx="1908000" cy="190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3BFCF6E-C263-4E83-8CF4-E58570F6815F}"/>
              </a:ext>
            </a:extLst>
          </p:cNvPr>
          <p:cNvSpPr/>
          <p:nvPr/>
        </p:nvSpPr>
        <p:spPr>
          <a:xfrm>
            <a:off x="4201628" y="4996342"/>
            <a:ext cx="373692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教授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冯永 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|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助教  黄旺辉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540C21-44BF-4695-883F-3F2EFD9EE484}"/>
              </a:ext>
            </a:extLst>
          </p:cNvPr>
          <p:cNvSpPr/>
          <p:nvPr/>
        </p:nvSpPr>
        <p:spPr>
          <a:xfrm>
            <a:off x="5230226" y="5853329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2022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秋季学期</a:t>
            </a: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EE4233CA-31C9-45CF-8541-0A55CA74F2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47"/>
    </mc:Choice>
    <mc:Fallback xmlns="">
      <p:transition spd="slow" advTm="24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8C1D809-245C-4F70-B0A8-9FC7166B5BC3}"/>
              </a:ext>
            </a:extLst>
          </p:cNvPr>
          <p:cNvSpPr txBox="1"/>
          <p:nvPr/>
        </p:nvSpPr>
        <p:spPr>
          <a:xfrm>
            <a:off x="1190625" y="1762125"/>
            <a:ext cx="790953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/>
              <a:t>KMeans</a:t>
            </a:r>
            <a:r>
              <a:rPr lang="zh-CN" altLang="en-US" sz="2200" dirty="0"/>
              <a:t>文本聚类</a:t>
            </a:r>
            <a:r>
              <a:rPr lang="en-US" altLang="zh-CN" sz="2200" dirty="0">
                <a:solidFill>
                  <a:srgbClr val="FF0000"/>
                </a:solidFill>
              </a:rPr>
              <a:t>[1]</a:t>
            </a:r>
            <a:r>
              <a:rPr lang="zh-CN" altLang="en-US" sz="2200" dirty="0"/>
              <a:t>同样是大数据分析的常用方法，本次实验：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AF29C67-8D9B-46F2-9630-9409AA59B9E5}"/>
              </a:ext>
            </a:extLst>
          </p:cNvPr>
          <p:cNvSpPr txBox="1"/>
          <p:nvPr/>
        </p:nvSpPr>
        <p:spPr>
          <a:xfrm>
            <a:off x="1675998" y="2619375"/>
            <a:ext cx="81836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你将使用鸢尾花 </a:t>
            </a:r>
            <a:r>
              <a:rPr lang="en-US" altLang="zh-CN" dirty="0"/>
              <a:t>Iris </a:t>
            </a:r>
            <a:r>
              <a:rPr lang="zh-CN" altLang="en-US" dirty="0"/>
              <a:t>数据集完成 </a:t>
            </a:r>
            <a:r>
              <a:rPr lang="en-US" altLang="zh-CN" dirty="0"/>
              <a:t>KMenas </a:t>
            </a:r>
            <a:r>
              <a:rPr lang="zh-CN" altLang="en-US" dirty="0"/>
              <a:t>聚类实验，将相同类型的鸢尾花聚类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在前面实验基础上，进一步掌握</a:t>
            </a:r>
            <a:r>
              <a:rPr lang="en-US" altLang="zh-CN" dirty="0"/>
              <a:t>HDFS</a:t>
            </a:r>
            <a:r>
              <a:rPr lang="zh-CN" altLang="en-US" dirty="0"/>
              <a:t>分布式文件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3E94266-8C8D-49D6-8450-68972B2969E6}"/>
              </a:ext>
            </a:extLst>
          </p:cNvPr>
          <p:cNvSpPr txBox="1"/>
          <p:nvPr/>
        </p:nvSpPr>
        <p:spPr>
          <a:xfrm>
            <a:off x="1362075" y="3969068"/>
            <a:ext cx="6710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一个简单对</a:t>
            </a:r>
            <a:r>
              <a:rPr lang="en-US" altLang="zh-CN" dirty="0"/>
              <a:t>KMeans</a:t>
            </a:r>
            <a:r>
              <a:rPr lang="zh-CN" altLang="en-US" dirty="0"/>
              <a:t>算法介绍希望帮助你更加深刻理解实验原理。</a:t>
            </a:r>
            <a:endParaRPr lang="zh-CN" altLang="en-US" sz="2200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1D56C76-C982-4931-80F1-F09D17AB9F5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265720" y="3561480"/>
              <a:ext cx="1772640" cy="3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1D56C76-C982-4931-80F1-F09D17AB9F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56360" y="3552120"/>
                <a:ext cx="1791360" cy="1908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08CDF35E-AAB1-4E87-8D9E-22EA8D2AFE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C9BA7B3-B7FC-438E-B15A-65DA28419E6B}"/>
              </a:ext>
            </a:extLst>
          </p:cNvPr>
          <p:cNvCxnSpPr>
            <a:cxnSpLocks/>
          </p:cNvCxnSpPr>
          <p:nvPr/>
        </p:nvCxnSpPr>
        <p:spPr>
          <a:xfrm>
            <a:off x="0" y="5838940"/>
            <a:ext cx="52657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34A63C0F-15A0-4CE9-8D71-B0BF83451118}"/>
              </a:ext>
            </a:extLst>
          </p:cNvPr>
          <p:cNvSpPr txBox="1"/>
          <p:nvPr/>
        </p:nvSpPr>
        <p:spPr>
          <a:xfrm>
            <a:off x="109825" y="6000223"/>
            <a:ext cx="4913867" cy="704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FF0000"/>
                </a:solidFill>
              </a:rPr>
              <a:t>[1] 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ex3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</a:rPr>
              <a:t>实验已</a:t>
            </a:r>
            <a:r>
              <a:rPr lang="zh-CN" altLang="en-US" sz="1400" dirty="0">
                <a:solidFill>
                  <a:schemeClr val="accent1">
                    <a:lumMod val="75000"/>
                  </a:schemeClr>
                </a:solidFill>
              </a:rPr>
              <a:t>新增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</a:rPr>
              <a:t>ex3-CHN</a:t>
            </a:r>
            <a:r>
              <a:rPr lang="zh-CN" altLang="en-US" sz="1400" dirty="0">
                <a:solidFill>
                  <a:schemeClr val="accent1">
                    <a:lumMod val="75000"/>
                  </a:schemeClr>
                </a:solidFill>
              </a:rPr>
              <a:t>分类实验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</a:rPr>
              <a:t>，这里不做讲解，请自行查看实验指导文件。</a:t>
            </a:r>
          </a:p>
        </p:txBody>
      </p:sp>
    </p:spTree>
    <p:extLst>
      <p:ext uri="{BB962C8B-B14F-4D97-AF65-F5344CB8AC3E}">
        <p14:creationId xmlns:p14="http://schemas.microsoft.com/office/powerpoint/2010/main" val="280586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490"/>
    </mc:Choice>
    <mc:Fallback xmlns="">
      <p:transition spd="slow" advTm="42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972DC6-1308-46CB-B3C7-8E963CD78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3010" y="1238497"/>
            <a:ext cx="2737152" cy="5184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8EBD021-8693-4B81-B439-0F541C37CD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6277" y="1832497"/>
            <a:ext cx="5994000" cy="3996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99B7D9B1-C608-41AC-9DC4-9F329EED3BB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46120" y="725760"/>
              <a:ext cx="8810640" cy="52077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99B7D9B1-C608-41AC-9DC4-9F329EED3BB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336760" y="716400"/>
                <a:ext cx="8829360" cy="522648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28897234-D09A-4142-B45E-4274981D4C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9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673"/>
    </mc:Choice>
    <mc:Fallback xmlns="">
      <p:transition spd="slow" advTm="190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实验目的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128A7BE-523D-4612-B856-F311A4CF4D39}"/>
              </a:ext>
            </a:extLst>
          </p:cNvPr>
          <p:cNvSpPr txBox="1"/>
          <p:nvPr/>
        </p:nvSpPr>
        <p:spPr>
          <a:xfrm>
            <a:off x="1243390" y="167827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通过本次实验，你应该：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8B929D-A758-4E25-8FFE-537AF3A0F061}"/>
              </a:ext>
            </a:extLst>
          </p:cNvPr>
          <p:cNvSpPr txBox="1"/>
          <p:nvPr/>
        </p:nvSpPr>
        <p:spPr>
          <a:xfrm>
            <a:off x="1651017" y="2438097"/>
            <a:ext cx="5873211" cy="1675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熟悉基于 </a:t>
            </a:r>
            <a:r>
              <a:rPr lang="en-US" altLang="zh-CN" dirty="0"/>
              <a:t>Spark </a:t>
            </a:r>
            <a:r>
              <a:rPr lang="zh-CN" altLang="en-US" dirty="0"/>
              <a:t>分布式编程环境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掌握 </a:t>
            </a:r>
            <a:r>
              <a:rPr lang="en-US" altLang="zh-CN" dirty="0"/>
              <a:t>HDFS </a:t>
            </a:r>
            <a:r>
              <a:rPr lang="zh-CN" altLang="en-US" dirty="0"/>
              <a:t>分布式文件系统基本操作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掌握 </a:t>
            </a:r>
            <a:r>
              <a:rPr lang="en-US" altLang="zh-CN" dirty="0"/>
              <a:t>KMeans </a:t>
            </a:r>
            <a:r>
              <a:rPr lang="zh-CN" altLang="en-US" dirty="0"/>
              <a:t>聚类算法以及了解 </a:t>
            </a:r>
            <a:r>
              <a:rPr lang="en-US" altLang="zh-CN" dirty="0"/>
              <a:t>matplotlib </a:t>
            </a:r>
            <a:r>
              <a:rPr lang="zh-CN" altLang="en-US" dirty="0"/>
              <a:t>可视化工具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3C5AA0-5D66-4A0F-83E0-0E6CA2AC00D2}"/>
              </a:ext>
            </a:extLst>
          </p:cNvPr>
          <p:cNvSpPr/>
          <p:nvPr/>
        </p:nvSpPr>
        <p:spPr>
          <a:xfrm>
            <a:off x="1243390" y="4543690"/>
            <a:ext cx="92055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希望你通过这个</a:t>
            </a:r>
            <a:r>
              <a:rPr lang="en-US" altLang="zh-CN" dirty="0"/>
              <a:t>Iris</a:t>
            </a:r>
            <a:r>
              <a:rPr lang="zh-CN" altLang="en-US" dirty="0"/>
              <a:t>聚类小实验，帮你进一步掌握</a:t>
            </a:r>
            <a:r>
              <a:rPr lang="en-US" altLang="zh-CN" dirty="0"/>
              <a:t>HDFS</a:t>
            </a:r>
            <a:r>
              <a:rPr lang="zh-CN" altLang="en-US" dirty="0"/>
              <a:t>分布式环境和相关可视化工具。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8C0CC099-0378-4EF7-A509-02F09723EEF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3640" y="4034160"/>
              <a:ext cx="8262360" cy="1046880"/>
            </p14:xfrm>
          </p:contentPart>
        </mc:Choice>
        <mc:Fallback xmlns=""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8C0CC099-0378-4EF7-A509-02F09723EE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4280" y="4024800"/>
                <a:ext cx="8281080" cy="10656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F0B3A56F-906D-4776-A4CD-30355C4569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3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247"/>
    </mc:Choice>
    <mc:Fallback xmlns="">
      <p:transition spd="slow" advTm="32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1. </a:t>
            </a:r>
            <a:r>
              <a:rPr lang="zh-CN" altLang="en-US" sz="2400" dirty="0"/>
              <a:t>下载</a:t>
            </a:r>
            <a:r>
              <a:rPr lang="en-US" altLang="zh-CN" sz="2400" dirty="0"/>
              <a:t>Github</a:t>
            </a:r>
            <a:r>
              <a:rPr lang="zh-CN" altLang="en-US" sz="2400" dirty="0"/>
              <a:t>项目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D088326-3818-4835-AD62-B048C420A0D8}"/>
              </a:ext>
            </a:extLst>
          </p:cNvPr>
          <p:cNvSpPr/>
          <p:nvPr/>
        </p:nvSpPr>
        <p:spPr>
          <a:xfrm>
            <a:off x="1501833" y="227260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hlinkClick r:id="rId4"/>
              </a:rPr>
              <a:t>https://github.com/Wanghui-Huang/CQU_bigdata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B02F5C5-4786-4F5D-9357-36CEF5D12D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0481" y="2810080"/>
            <a:ext cx="6832955" cy="3312000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93BF9D3-8C31-44E6-B930-9A8DC445073E}"/>
              </a:ext>
            </a:extLst>
          </p:cNvPr>
          <p:cNvCxnSpPr>
            <a:cxnSpLocks/>
          </p:cNvCxnSpPr>
          <p:nvPr/>
        </p:nvCxnSpPr>
        <p:spPr>
          <a:xfrm>
            <a:off x="6799811" y="2544778"/>
            <a:ext cx="412289" cy="3447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B0FCF611-0CFF-410D-96A5-C9017B872A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53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24"/>
    </mc:Choice>
    <mc:Fallback xmlns="">
      <p:transition spd="slow" advTm="6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68149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2. </a:t>
            </a:r>
            <a:r>
              <a:rPr lang="zh-CN" altLang="en-US" sz="2400" dirty="0"/>
              <a:t>打开目录 </a:t>
            </a:r>
            <a:r>
              <a:rPr lang="en-US" altLang="zh-CN" sz="2400" dirty="0"/>
              <a:t>path/to/Experiment/Ex3_KmeansI</a:t>
            </a:r>
            <a:endParaRPr lang="zh-CN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B157D57-A028-474C-8BE0-5A51C6B719A8}"/>
              </a:ext>
            </a:extLst>
          </p:cNvPr>
          <p:cNvSpPr/>
          <p:nvPr/>
        </p:nvSpPr>
        <p:spPr>
          <a:xfrm>
            <a:off x="1676400" y="4842285"/>
            <a:ext cx="6096000" cy="96629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ex3.pdf  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/>
              <a:t>实验指导手册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ex3.pptx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 </a:t>
            </a:r>
            <a:r>
              <a:rPr lang="zh-CN" altLang="en-US" dirty="0"/>
              <a:t>实验简单讲解介绍</a:t>
            </a:r>
            <a:r>
              <a:rPr lang="en-US" altLang="zh-CN" dirty="0"/>
              <a:t>ppt</a:t>
            </a:r>
            <a:endParaRPr lang="zh-CN" altLang="en-US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F0E9977-EB37-4D65-B286-8AF82D7DF5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7070" y="2345482"/>
            <a:ext cx="8286750" cy="222885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EFA6350-3AB2-436F-8565-7E1DCB0F3EF0}"/>
              </a:ext>
            </a:extLst>
          </p:cNvPr>
          <p:cNvSpPr/>
          <p:nvPr/>
        </p:nvSpPr>
        <p:spPr>
          <a:xfrm>
            <a:off x="1676400" y="3759062"/>
            <a:ext cx="1906081" cy="46817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D8FB02D-ED40-4F95-BAA3-8363B5893A26}"/>
              </a:ext>
            </a:extLst>
          </p:cNvPr>
          <p:cNvSpPr txBox="1"/>
          <p:nvPr/>
        </p:nvSpPr>
        <p:spPr>
          <a:xfrm>
            <a:off x="3582481" y="3926821"/>
            <a:ext cx="17706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</a:rPr>
              <a:t>3.</a:t>
            </a:r>
            <a:r>
              <a:rPr lang="zh-CN" altLang="en-US" sz="1600" dirty="0">
                <a:solidFill>
                  <a:srgbClr val="FF0000"/>
                </a:solidFill>
              </a:rPr>
              <a:t>待完成的</a:t>
            </a:r>
            <a:r>
              <a:rPr lang="en-US" altLang="zh-CN" sz="1600" dirty="0">
                <a:solidFill>
                  <a:srgbClr val="FF0000"/>
                </a:solidFill>
              </a:rPr>
              <a:t>py</a:t>
            </a:r>
            <a:r>
              <a:rPr lang="zh-CN" altLang="en-US" sz="1600" dirty="0">
                <a:solidFill>
                  <a:srgbClr val="FF0000"/>
                </a:solidFill>
              </a:rPr>
              <a:t>文件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696692E-DE2B-4CCA-8F33-8A9ABF9CFD2B}"/>
              </a:ext>
            </a:extLst>
          </p:cNvPr>
          <p:cNvSpPr/>
          <p:nvPr/>
        </p:nvSpPr>
        <p:spPr>
          <a:xfrm>
            <a:off x="1676400" y="3029276"/>
            <a:ext cx="1906081" cy="22034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4DB9BD8-F38E-4680-9895-6A054C343724}"/>
              </a:ext>
            </a:extLst>
          </p:cNvPr>
          <p:cNvSpPr txBox="1"/>
          <p:nvPr/>
        </p:nvSpPr>
        <p:spPr>
          <a:xfrm>
            <a:off x="3582481" y="2949203"/>
            <a:ext cx="15712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</a:rPr>
              <a:t>1.</a:t>
            </a:r>
            <a:r>
              <a:rPr lang="zh-CN" altLang="en-US" sz="1600" dirty="0">
                <a:solidFill>
                  <a:srgbClr val="FF0000"/>
                </a:solidFill>
              </a:rPr>
              <a:t>结果保存目录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DCF09C9-AA11-498B-8C38-116AADF876D6}"/>
              </a:ext>
            </a:extLst>
          </p:cNvPr>
          <p:cNvSpPr/>
          <p:nvPr/>
        </p:nvSpPr>
        <p:spPr>
          <a:xfrm>
            <a:off x="1676400" y="3291505"/>
            <a:ext cx="1906081" cy="22034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F06D00F-4036-4814-B3BA-B65833C796C6}"/>
              </a:ext>
            </a:extLst>
          </p:cNvPr>
          <p:cNvSpPr txBox="1"/>
          <p:nvPr/>
        </p:nvSpPr>
        <p:spPr>
          <a:xfrm>
            <a:off x="3582481" y="3249618"/>
            <a:ext cx="15712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</a:rPr>
              <a:t>2.</a:t>
            </a:r>
            <a:r>
              <a:rPr lang="zh-CN" altLang="en-US" sz="1600" dirty="0">
                <a:solidFill>
                  <a:srgbClr val="FF0000"/>
                </a:solidFill>
              </a:rPr>
              <a:t>相关资源文件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7580167B-2F3E-43D7-ABB7-5D3BFD7B9DF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08840" y="2050920"/>
              <a:ext cx="6473160" cy="260820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7580167B-2F3E-43D7-ABB7-5D3BFD7B9D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9480" y="2041560"/>
                <a:ext cx="6491880" cy="26269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420B083E-5547-403D-ACE0-A4A4A5B0EF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4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81"/>
    </mc:Choice>
    <mc:Fallback xmlns="">
      <p:transition spd="slow" advTm="48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实验事项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900AE0-B4C6-4242-8959-839E8AC6D3CB}"/>
              </a:ext>
            </a:extLst>
          </p:cNvPr>
          <p:cNvSpPr/>
          <p:nvPr/>
        </p:nvSpPr>
        <p:spPr>
          <a:xfrm>
            <a:off x="1242319" y="1723445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本次实验，注意事项如下：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4C8E52-0CC0-4B55-92FA-2447141E2717}"/>
              </a:ext>
            </a:extLst>
          </p:cNvPr>
          <p:cNvSpPr txBox="1"/>
          <p:nvPr/>
        </p:nvSpPr>
        <p:spPr>
          <a:xfrm>
            <a:off x="1635484" y="2408169"/>
            <a:ext cx="8852103" cy="2757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组队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请自行选择沟通组成</a:t>
            </a:r>
            <a:r>
              <a:rPr lang="en-US" altLang="zh-CN" dirty="0"/>
              <a:t>2~3</a:t>
            </a:r>
            <a:r>
              <a:rPr lang="zh-CN" altLang="en-US" dirty="0"/>
              <a:t>人小队，并推选组长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报告 ：</a:t>
            </a:r>
            <a:r>
              <a:rPr lang="zh-CN" altLang="en-US" dirty="0"/>
              <a:t>本次实验</a:t>
            </a:r>
            <a:r>
              <a:rPr lang="zh-CN" altLang="en-US" b="1" dirty="0"/>
              <a:t>涉及分布式</a:t>
            </a:r>
            <a:r>
              <a:rPr lang="zh-CN" altLang="en-US" dirty="0"/>
              <a:t>操作</a:t>
            </a:r>
            <a:endParaRPr lang="en-US" altLang="zh-CN" dirty="0"/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组内协调 </a:t>
            </a:r>
            <a:r>
              <a:rPr lang="zh-CN" altLang="en-US" u="sng" dirty="0"/>
              <a:t>完成实验 </a:t>
            </a:r>
            <a:r>
              <a:rPr lang="zh-CN" altLang="en-US" dirty="0"/>
              <a:t>，</a:t>
            </a:r>
            <a:r>
              <a:rPr lang="zh-CN" altLang="en-US" u="sng" dirty="0"/>
              <a:t>组内报告可相同，即</a:t>
            </a:r>
            <a:r>
              <a:rPr lang="zh-CN" altLang="en-US" u="sng" dirty="0">
                <a:solidFill>
                  <a:schemeClr val="accent1">
                    <a:lumMod val="75000"/>
                  </a:schemeClr>
                </a:solidFill>
              </a:rPr>
              <a:t>一份</a:t>
            </a:r>
            <a:r>
              <a:rPr lang="zh-CN" altLang="en-US" u="sng" dirty="0"/>
              <a:t>即可</a:t>
            </a:r>
            <a:endParaRPr lang="en-US" altLang="zh-CN" u="sng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答疑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原则上助教和老师不直接参与答疑，需要组员之间充分沟通后再寻求帮助</a:t>
            </a:r>
            <a:endParaRPr lang="en-US" altLang="zh-CN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620CE6D-1F28-41D2-BD8E-5FAD0B104D8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29800" y="3215520"/>
              <a:ext cx="7021800" cy="25326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620CE6D-1F28-41D2-BD8E-5FAD0B104D8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20440" y="3206160"/>
                <a:ext cx="7040520" cy="25513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B2162D79-3C28-49A2-90EE-B2E75A2EAA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8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41"/>
    </mc:Choice>
    <mc:Fallback xmlns="">
      <p:transition spd="slow" advTm="44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423</Words>
  <Application>Microsoft Office PowerPoint</Application>
  <PresentationFormat>宽屏</PresentationFormat>
  <Paragraphs>44</Paragraphs>
  <Slides>7</Slides>
  <Notes>4</Notes>
  <HiddenSlides>0</HiddenSlides>
  <MMClips>7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仿宋</vt:lpstr>
      <vt:lpstr>微软雅黑</vt:lpstr>
      <vt:lpstr>Arial</vt:lpstr>
      <vt:lpstr>Calibri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Wanghui Huang</dc:creator>
  <cp:lastModifiedBy>Wanghui Huang</cp:lastModifiedBy>
  <cp:revision>33</cp:revision>
  <dcterms:created xsi:type="dcterms:W3CDTF">2020-07-23T01:52:27Z</dcterms:created>
  <dcterms:modified xsi:type="dcterms:W3CDTF">2021-12-23T15:44:05Z</dcterms:modified>
</cp:coreProperties>
</file>

<file path=docProps/thumbnail.jpeg>
</file>